
<file path=[Content_Types].xml><?xml version="1.0" encoding="utf-8"?>
<Types xmlns="http://schemas.openxmlformats.org/package/2006/content-types">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742" r:id="rId1"/>
  </p:sldMasterIdLst>
  <p:notesMasterIdLst>
    <p:notesMasterId r:id="rId25"/>
  </p:notesMasterIdLst>
  <p:handoutMasterIdLst>
    <p:handoutMasterId r:id="rId26"/>
  </p:handoutMasterIdLst>
  <p:sldIdLst>
    <p:sldId id="380" r:id="rId2"/>
    <p:sldId id="552" r:id="rId3"/>
    <p:sldId id="637" r:id="rId4"/>
    <p:sldId id="658" r:id="rId5"/>
    <p:sldId id="659" r:id="rId6"/>
    <p:sldId id="660" r:id="rId7"/>
    <p:sldId id="639" r:id="rId8"/>
    <p:sldId id="661" r:id="rId9"/>
    <p:sldId id="662" r:id="rId10"/>
    <p:sldId id="663" r:id="rId11"/>
    <p:sldId id="643" r:id="rId12"/>
    <p:sldId id="644" r:id="rId13"/>
    <p:sldId id="664" r:id="rId14"/>
    <p:sldId id="665" r:id="rId15"/>
    <p:sldId id="646" r:id="rId16"/>
    <p:sldId id="657" r:id="rId17"/>
    <p:sldId id="666" r:id="rId18"/>
    <p:sldId id="667" r:id="rId19"/>
    <p:sldId id="668" r:id="rId20"/>
    <p:sldId id="669" r:id="rId21"/>
    <p:sldId id="670" r:id="rId22"/>
    <p:sldId id="671" r:id="rId23"/>
    <p:sldId id="541" r:id="rId24"/>
  </p:sldIdLst>
  <p:sldSz cx="9144000" cy="6858000" type="screen4x3"/>
  <p:notesSz cx="9240838" cy="6954838"/>
  <p:defaultTextStyle>
    <a:defPPr>
      <a:defRPr lang="en-US"/>
    </a:defPPr>
    <a:lvl1pPr algn="l" rtl="0" eaLnBrk="0" fontAlgn="base" hangingPunct="0">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1pPr>
    <a:lvl2pPr marL="457200" algn="l" rtl="0" eaLnBrk="0" fontAlgn="base" hangingPunct="0">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2pPr>
    <a:lvl3pPr marL="914400" algn="l" rtl="0" eaLnBrk="0" fontAlgn="base" hangingPunct="0">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3pPr>
    <a:lvl4pPr marL="1371600" algn="l" rtl="0" eaLnBrk="0" fontAlgn="base" hangingPunct="0">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4pPr>
    <a:lvl5pPr marL="1828800" algn="l" rtl="0" eaLnBrk="0" fontAlgn="base" hangingPunct="0">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5pPr>
    <a:lvl6pPr marL="22860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6pPr>
    <a:lvl7pPr marL="27432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7pPr>
    <a:lvl8pPr marL="32004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8pPr>
    <a:lvl9pPr marL="36576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 uri="{2D200454-40CA-4A62-9FC3-DE9A4176ACB9}">
      <p15:notesGuideLst xmlns:p15="http://schemas.microsoft.com/office/powerpoint/2012/main">
        <p15:guide id="1" orient="horz" pos="2191">
          <p15:clr>
            <a:srgbClr val="A4A3A4"/>
          </p15:clr>
        </p15:guide>
        <p15:guide id="2" pos="2911">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rnWhat="handouts6" clrMode="gray" frameSlides="1"/>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7889"/>
    <p:restoredTop sz="94762"/>
  </p:normalViewPr>
  <p:slideViewPr>
    <p:cSldViewPr snapToGrid="0">
      <p:cViewPr varScale="1">
        <p:scale>
          <a:sx n="121" d="100"/>
          <a:sy n="121" d="100"/>
        </p:scale>
        <p:origin x="560" y="176"/>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96" d="100"/>
        <a:sy n="96" d="100"/>
      </p:scale>
      <p:origin x="0" y="0"/>
    </p:cViewPr>
  </p:sorterViewPr>
  <p:notesViewPr>
    <p:cSldViewPr snapToGrid="0">
      <p:cViewPr varScale="1">
        <p:scale>
          <a:sx n="44" d="100"/>
          <a:sy n="44" d="100"/>
        </p:scale>
        <p:origin x="-1224" y="-90"/>
      </p:cViewPr>
      <p:guideLst>
        <p:guide orient="horz" pos="2191"/>
        <p:guide pos="2911"/>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handoutMaster" Target="handoutMasters/handoutMaster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presProps" Target="presProps.xml"/><Relationship Id="rId30"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08898" name="Rectangle 1026">
            <a:extLst>
              <a:ext uri="{FF2B5EF4-FFF2-40B4-BE49-F238E27FC236}">
                <a16:creationId xmlns:a16="http://schemas.microsoft.com/office/drawing/2014/main" id="{57C49C48-85DA-EC40-977D-FB7B19A5B053}"/>
              </a:ext>
            </a:extLst>
          </p:cNvPr>
          <p:cNvSpPr>
            <a:spLocks noGrp="1" noChangeArrowheads="1"/>
          </p:cNvSpPr>
          <p:nvPr>
            <p:ph type="hdr" sz="quarter"/>
          </p:nvPr>
        </p:nvSpPr>
        <p:spPr bwMode="auto">
          <a:xfrm>
            <a:off x="0" y="0"/>
            <a:ext cx="4005263" cy="347663"/>
          </a:xfrm>
          <a:prstGeom prst="rect">
            <a:avLst/>
          </a:prstGeom>
          <a:noFill/>
          <a:ln w="9525">
            <a:noFill/>
            <a:miter lim="800000"/>
            <a:headEnd/>
            <a:tailEnd/>
          </a:ln>
          <a:effectLst/>
        </p:spPr>
        <p:txBody>
          <a:bodyPr vert="horz" wrap="square" lIns="93177" tIns="46589" rIns="93177" bIns="46589" numCol="1" anchor="t" anchorCtr="0" compatLnSpc="1">
            <a:prstTxWarp prst="textNoShape">
              <a:avLst/>
            </a:prstTxWarp>
          </a:bodyPr>
          <a:lstStyle>
            <a:lvl1pPr defTabSz="931863" eaLnBrk="1" hangingPunct="1">
              <a:defRPr sz="1200" b="1">
                <a:latin typeface="Tahoma" charset="0"/>
                <a:ea typeface="ＭＳ Ｐゴシック" charset="0"/>
                <a:cs typeface="ＭＳ Ｐゴシック" charset="0"/>
              </a:defRPr>
            </a:lvl1pPr>
          </a:lstStyle>
          <a:p>
            <a:pPr>
              <a:defRPr/>
            </a:pPr>
            <a:endParaRPr lang="en-US"/>
          </a:p>
        </p:txBody>
      </p:sp>
      <p:sp>
        <p:nvSpPr>
          <p:cNvPr id="208899" name="Rectangle 1027">
            <a:extLst>
              <a:ext uri="{FF2B5EF4-FFF2-40B4-BE49-F238E27FC236}">
                <a16:creationId xmlns:a16="http://schemas.microsoft.com/office/drawing/2014/main" id="{AE461553-17F7-B543-A8BB-EA04EF3DAEB7}"/>
              </a:ext>
            </a:extLst>
          </p:cNvPr>
          <p:cNvSpPr>
            <a:spLocks noGrp="1" noChangeArrowheads="1"/>
          </p:cNvSpPr>
          <p:nvPr>
            <p:ph type="dt" sz="quarter" idx="1"/>
          </p:nvPr>
        </p:nvSpPr>
        <p:spPr bwMode="auto">
          <a:xfrm>
            <a:off x="5235575" y="0"/>
            <a:ext cx="4005263" cy="347663"/>
          </a:xfrm>
          <a:prstGeom prst="rect">
            <a:avLst/>
          </a:prstGeom>
          <a:noFill/>
          <a:ln w="9525">
            <a:noFill/>
            <a:miter lim="800000"/>
            <a:headEnd/>
            <a:tailEnd/>
          </a:ln>
          <a:effectLst/>
        </p:spPr>
        <p:txBody>
          <a:bodyPr vert="horz" wrap="square" lIns="93177" tIns="46589" rIns="93177" bIns="46589" numCol="1" anchor="t" anchorCtr="0" compatLnSpc="1">
            <a:prstTxWarp prst="textNoShape">
              <a:avLst/>
            </a:prstTxWarp>
          </a:bodyPr>
          <a:lstStyle>
            <a:lvl1pPr algn="r" defTabSz="931863" eaLnBrk="1" hangingPunct="1">
              <a:defRPr sz="1200" b="1">
                <a:latin typeface="Tahoma" charset="0"/>
                <a:ea typeface="ＭＳ Ｐゴシック" charset="0"/>
                <a:cs typeface="ＭＳ Ｐゴシック" charset="0"/>
              </a:defRPr>
            </a:lvl1pPr>
          </a:lstStyle>
          <a:p>
            <a:pPr>
              <a:defRPr/>
            </a:pPr>
            <a:endParaRPr lang="en-US"/>
          </a:p>
        </p:txBody>
      </p:sp>
      <p:sp>
        <p:nvSpPr>
          <p:cNvPr id="208900" name="Rectangle 1028">
            <a:extLst>
              <a:ext uri="{FF2B5EF4-FFF2-40B4-BE49-F238E27FC236}">
                <a16:creationId xmlns:a16="http://schemas.microsoft.com/office/drawing/2014/main" id="{9EBFD582-F700-1D4A-8DEF-2FA082A20F0A}"/>
              </a:ext>
            </a:extLst>
          </p:cNvPr>
          <p:cNvSpPr>
            <a:spLocks noGrp="1" noChangeArrowheads="1"/>
          </p:cNvSpPr>
          <p:nvPr>
            <p:ph type="ftr" sz="quarter" idx="2"/>
          </p:nvPr>
        </p:nvSpPr>
        <p:spPr bwMode="auto">
          <a:xfrm>
            <a:off x="0" y="6607175"/>
            <a:ext cx="4005263" cy="347663"/>
          </a:xfrm>
          <a:prstGeom prst="rect">
            <a:avLst/>
          </a:prstGeom>
          <a:noFill/>
          <a:ln w="9525">
            <a:noFill/>
            <a:miter lim="800000"/>
            <a:headEnd/>
            <a:tailEnd/>
          </a:ln>
          <a:effectLst/>
        </p:spPr>
        <p:txBody>
          <a:bodyPr vert="horz" wrap="square" lIns="93177" tIns="46589" rIns="93177" bIns="46589" numCol="1" anchor="b" anchorCtr="0" compatLnSpc="1">
            <a:prstTxWarp prst="textNoShape">
              <a:avLst/>
            </a:prstTxWarp>
          </a:bodyPr>
          <a:lstStyle>
            <a:lvl1pPr defTabSz="931863" eaLnBrk="1" hangingPunct="1">
              <a:defRPr sz="1200" b="1">
                <a:latin typeface="Tahoma" charset="0"/>
                <a:ea typeface="ＭＳ Ｐゴシック" charset="0"/>
                <a:cs typeface="ＭＳ Ｐゴシック" charset="0"/>
              </a:defRPr>
            </a:lvl1pPr>
          </a:lstStyle>
          <a:p>
            <a:pPr>
              <a:defRPr/>
            </a:pPr>
            <a:endParaRPr lang="en-US"/>
          </a:p>
        </p:txBody>
      </p:sp>
      <p:sp>
        <p:nvSpPr>
          <p:cNvPr id="208901" name="Rectangle 1029">
            <a:extLst>
              <a:ext uri="{FF2B5EF4-FFF2-40B4-BE49-F238E27FC236}">
                <a16:creationId xmlns:a16="http://schemas.microsoft.com/office/drawing/2014/main" id="{45081742-F052-0F4E-BBEB-579C0DA64718}"/>
              </a:ext>
            </a:extLst>
          </p:cNvPr>
          <p:cNvSpPr>
            <a:spLocks noGrp="1" noChangeArrowheads="1"/>
          </p:cNvSpPr>
          <p:nvPr>
            <p:ph type="sldNum" sz="quarter" idx="3"/>
          </p:nvPr>
        </p:nvSpPr>
        <p:spPr bwMode="auto">
          <a:xfrm>
            <a:off x="5235575" y="6607175"/>
            <a:ext cx="4005263" cy="347663"/>
          </a:xfrm>
          <a:prstGeom prst="rect">
            <a:avLst/>
          </a:prstGeom>
          <a:noFill/>
          <a:ln w="9525">
            <a:noFill/>
            <a:miter lim="800000"/>
            <a:headEnd/>
            <a:tailEnd/>
          </a:ln>
          <a:effectLst/>
        </p:spPr>
        <p:txBody>
          <a:bodyPr vert="horz" wrap="square" lIns="93177" tIns="46589" rIns="93177" bIns="46589" numCol="1" anchor="b" anchorCtr="0" compatLnSpc="1">
            <a:prstTxWarp prst="textNoShape">
              <a:avLst/>
            </a:prstTxWarp>
          </a:bodyPr>
          <a:lstStyle>
            <a:lvl1pPr algn="r" defTabSz="931863" eaLnBrk="1" hangingPunct="1">
              <a:defRPr sz="1200" b="1">
                <a:latin typeface="Tahoma" panose="020B0604030504040204" pitchFamily="34" charset="0"/>
                <a:ea typeface="+mn-ea"/>
                <a:cs typeface="Arial" panose="020B0604020202020204" pitchFamily="34" charset="0"/>
              </a:defRPr>
            </a:lvl1pPr>
          </a:lstStyle>
          <a:p>
            <a:pPr>
              <a:defRPr/>
            </a:pPr>
            <a:fld id="{28049AE8-96DD-5C4F-9659-9C35F3AC959E}" type="slidenum">
              <a:rPr lang="en-US" altLang="en-US"/>
              <a:pPr>
                <a:defRPr/>
              </a:pPr>
              <a:t>‹#›</a:t>
            </a:fld>
            <a:endParaRPr lang="en-US" altLang="en-US"/>
          </a:p>
        </p:txBody>
      </p:sp>
    </p:spTree>
    <p:extLst>
      <p:ext uri="{BB962C8B-B14F-4D97-AF65-F5344CB8AC3E}">
        <p14:creationId xmlns:p14="http://schemas.microsoft.com/office/powerpoint/2010/main" val="1"/>
      </p:ext>
    </p:extLst>
  </p:cSld>
  <p:clrMap bg1="lt1" tx1="dk1" bg2="lt2" tx2="dk2" accent1="accent1" accent2="accent2" accent3="accent3" accent4="accent4" accent5="accent5" accent6="accent6" hlink="hlink" folHlink="folHlink"/>
</p:handoutMaster>
</file>

<file path=ppt/media/image1.tiff>
</file>

<file path=ppt/media/image2.tiff>
</file>

<file path=ppt/media/image3.tiff>
</file>

<file path=ppt/media/image4.tiff>
</file>

<file path=ppt/media/image5.tiff>
</file>

<file path=ppt/media/image6.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24930" name="Rectangle 2">
            <a:extLst>
              <a:ext uri="{FF2B5EF4-FFF2-40B4-BE49-F238E27FC236}">
                <a16:creationId xmlns:a16="http://schemas.microsoft.com/office/drawing/2014/main" id="{8CD4A82A-DDAD-9347-9BDF-5551ED7A853F}"/>
              </a:ext>
            </a:extLst>
          </p:cNvPr>
          <p:cNvSpPr>
            <a:spLocks noGrp="1" noChangeArrowheads="1"/>
          </p:cNvSpPr>
          <p:nvPr>
            <p:ph type="hdr" sz="quarter"/>
          </p:nvPr>
        </p:nvSpPr>
        <p:spPr bwMode="auto">
          <a:xfrm>
            <a:off x="0" y="0"/>
            <a:ext cx="4005263" cy="347663"/>
          </a:xfrm>
          <a:prstGeom prst="rect">
            <a:avLst/>
          </a:prstGeom>
          <a:noFill/>
          <a:ln w="9525">
            <a:noFill/>
            <a:miter lim="800000"/>
            <a:headEnd/>
            <a:tailEnd/>
          </a:ln>
          <a:effectLst/>
        </p:spPr>
        <p:txBody>
          <a:bodyPr vert="horz" wrap="square" lIns="93177" tIns="46589" rIns="93177" bIns="46589" numCol="1" anchor="t" anchorCtr="0" compatLnSpc="1">
            <a:prstTxWarp prst="textNoShape">
              <a:avLst/>
            </a:prstTxWarp>
          </a:bodyPr>
          <a:lstStyle>
            <a:lvl1pPr defTabSz="931863" eaLnBrk="1" hangingPunct="1">
              <a:defRPr sz="1200">
                <a:latin typeface="Tahoma" charset="0"/>
                <a:ea typeface="ＭＳ Ｐゴシック" charset="0"/>
                <a:cs typeface="ＭＳ Ｐゴシック" charset="0"/>
              </a:defRPr>
            </a:lvl1pPr>
          </a:lstStyle>
          <a:p>
            <a:pPr>
              <a:defRPr/>
            </a:pPr>
            <a:endParaRPr lang="en-US"/>
          </a:p>
        </p:txBody>
      </p:sp>
      <p:sp>
        <p:nvSpPr>
          <p:cNvPr id="124931" name="Rectangle 3">
            <a:extLst>
              <a:ext uri="{FF2B5EF4-FFF2-40B4-BE49-F238E27FC236}">
                <a16:creationId xmlns:a16="http://schemas.microsoft.com/office/drawing/2014/main" id="{99C72F0D-C9E0-9B44-B4C5-F7BC5DF9DE8B}"/>
              </a:ext>
            </a:extLst>
          </p:cNvPr>
          <p:cNvSpPr>
            <a:spLocks noGrp="1" noChangeArrowheads="1"/>
          </p:cNvSpPr>
          <p:nvPr>
            <p:ph type="dt" idx="1"/>
          </p:nvPr>
        </p:nvSpPr>
        <p:spPr bwMode="auto">
          <a:xfrm>
            <a:off x="5235575" y="0"/>
            <a:ext cx="4005263" cy="347663"/>
          </a:xfrm>
          <a:prstGeom prst="rect">
            <a:avLst/>
          </a:prstGeom>
          <a:noFill/>
          <a:ln w="9525">
            <a:noFill/>
            <a:miter lim="800000"/>
            <a:headEnd/>
            <a:tailEnd/>
          </a:ln>
          <a:effectLst/>
        </p:spPr>
        <p:txBody>
          <a:bodyPr vert="horz" wrap="square" lIns="93177" tIns="46589" rIns="93177" bIns="46589" numCol="1" anchor="t" anchorCtr="0" compatLnSpc="1">
            <a:prstTxWarp prst="textNoShape">
              <a:avLst/>
            </a:prstTxWarp>
          </a:bodyPr>
          <a:lstStyle>
            <a:lvl1pPr algn="r" defTabSz="931863" eaLnBrk="1" hangingPunct="1">
              <a:defRPr sz="1200">
                <a:latin typeface="Tahoma" charset="0"/>
                <a:ea typeface="ＭＳ Ｐゴシック" charset="0"/>
                <a:cs typeface="ＭＳ Ｐゴシック" charset="0"/>
              </a:defRPr>
            </a:lvl1pPr>
          </a:lstStyle>
          <a:p>
            <a:pPr>
              <a:defRPr/>
            </a:pPr>
            <a:endParaRPr lang="en-US"/>
          </a:p>
        </p:txBody>
      </p:sp>
      <p:sp>
        <p:nvSpPr>
          <p:cNvPr id="13316" name="Rectangle 4">
            <a:extLst>
              <a:ext uri="{FF2B5EF4-FFF2-40B4-BE49-F238E27FC236}">
                <a16:creationId xmlns:a16="http://schemas.microsoft.com/office/drawing/2014/main" id="{BE93BF66-9CEC-B44D-BEA8-432B6BD6CFC7}"/>
              </a:ext>
            </a:extLst>
          </p:cNvPr>
          <p:cNvSpPr>
            <a:spLocks noGrp="1" noRot="1" noChangeAspect="1" noChangeArrowheads="1" noTextEdit="1"/>
          </p:cNvSpPr>
          <p:nvPr>
            <p:ph type="sldImg" idx="2"/>
          </p:nvPr>
        </p:nvSpPr>
        <p:spPr bwMode="auto">
          <a:xfrm>
            <a:off x="2882900" y="522288"/>
            <a:ext cx="3475038" cy="2606675"/>
          </a:xfrm>
          <a:prstGeom prst="rect">
            <a:avLst/>
          </a:prstGeom>
          <a:noFill/>
          <a:ln w="9525">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24933" name="Rectangle 5">
            <a:extLst>
              <a:ext uri="{FF2B5EF4-FFF2-40B4-BE49-F238E27FC236}">
                <a16:creationId xmlns:a16="http://schemas.microsoft.com/office/drawing/2014/main" id="{9C0C5CA6-3EB6-3C44-9A66-8669B2BED2C9}"/>
              </a:ext>
            </a:extLst>
          </p:cNvPr>
          <p:cNvSpPr>
            <a:spLocks noGrp="1" noChangeArrowheads="1"/>
          </p:cNvSpPr>
          <p:nvPr>
            <p:ph type="body" sz="quarter" idx="3"/>
          </p:nvPr>
        </p:nvSpPr>
        <p:spPr bwMode="auto">
          <a:xfrm>
            <a:off x="1231900" y="3303588"/>
            <a:ext cx="6777038" cy="3128962"/>
          </a:xfrm>
          <a:prstGeom prst="rect">
            <a:avLst/>
          </a:prstGeom>
          <a:noFill/>
          <a:ln w="9525">
            <a:noFill/>
            <a:miter lim="800000"/>
            <a:headEnd/>
            <a:tailEnd/>
          </a:ln>
          <a:effectLst/>
        </p:spPr>
        <p:txBody>
          <a:bodyPr vert="horz" wrap="square" lIns="93177" tIns="46589" rIns="93177" bIns="46589" numCol="1" anchor="t" anchorCtr="0" compatLnSpc="1">
            <a:prstTxWarp prst="textNoShape">
              <a:avLst/>
            </a:prstTxWarp>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24934" name="Rectangle 6">
            <a:extLst>
              <a:ext uri="{FF2B5EF4-FFF2-40B4-BE49-F238E27FC236}">
                <a16:creationId xmlns:a16="http://schemas.microsoft.com/office/drawing/2014/main" id="{3857D9B4-82D4-D84B-8B14-317785007828}"/>
              </a:ext>
            </a:extLst>
          </p:cNvPr>
          <p:cNvSpPr>
            <a:spLocks noGrp="1" noChangeArrowheads="1"/>
          </p:cNvSpPr>
          <p:nvPr>
            <p:ph type="ftr" sz="quarter" idx="4"/>
          </p:nvPr>
        </p:nvSpPr>
        <p:spPr bwMode="auto">
          <a:xfrm>
            <a:off x="0" y="6607175"/>
            <a:ext cx="4005263" cy="347663"/>
          </a:xfrm>
          <a:prstGeom prst="rect">
            <a:avLst/>
          </a:prstGeom>
          <a:noFill/>
          <a:ln w="9525">
            <a:noFill/>
            <a:miter lim="800000"/>
            <a:headEnd/>
            <a:tailEnd/>
          </a:ln>
          <a:effectLst/>
        </p:spPr>
        <p:txBody>
          <a:bodyPr vert="horz" wrap="square" lIns="93177" tIns="46589" rIns="93177" bIns="46589" numCol="1" anchor="b" anchorCtr="0" compatLnSpc="1">
            <a:prstTxWarp prst="textNoShape">
              <a:avLst/>
            </a:prstTxWarp>
          </a:bodyPr>
          <a:lstStyle>
            <a:lvl1pPr defTabSz="931863" eaLnBrk="1" hangingPunct="1">
              <a:defRPr sz="1200">
                <a:latin typeface="Tahoma" charset="0"/>
                <a:ea typeface="ＭＳ Ｐゴシック" charset="0"/>
                <a:cs typeface="ＭＳ Ｐゴシック" charset="0"/>
              </a:defRPr>
            </a:lvl1pPr>
          </a:lstStyle>
          <a:p>
            <a:pPr>
              <a:defRPr/>
            </a:pPr>
            <a:endParaRPr lang="en-US"/>
          </a:p>
        </p:txBody>
      </p:sp>
      <p:sp>
        <p:nvSpPr>
          <p:cNvPr id="124935" name="Rectangle 7">
            <a:extLst>
              <a:ext uri="{FF2B5EF4-FFF2-40B4-BE49-F238E27FC236}">
                <a16:creationId xmlns:a16="http://schemas.microsoft.com/office/drawing/2014/main" id="{943C82AC-F0BA-6C46-8DAA-399E7DB23959}"/>
              </a:ext>
            </a:extLst>
          </p:cNvPr>
          <p:cNvSpPr>
            <a:spLocks noGrp="1" noChangeArrowheads="1"/>
          </p:cNvSpPr>
          <p:nvPr>
            <p:ph type="sldNum" sz="quarter" idx="5"/>
          </p:nvPr>
        </p:nvSpPr>
        <p:spPr bwMode="auto">
          <a:xfrm>
            <a:off x="5235575" y="6607175"/>
            <a:ext cx="4005263" cy="347663"/>
          </a:xfrm>
          <a:prstGeom prst="rect">
            <a:avLst/>
          </a:prstGeom>
          <a:noFill/>
          <a:ln w="9525">
            <a:noFill/>
            <a:miter lim="800000"/>
            <a:headEnd/>
            <a:tailEnd/>
          </a:ln>
          <a:effectLst/>
        </p:spPr>
        <p:txBody>
          <a:bodyPr vert="horz" wrap="square" lIns="93177" tIns="46589" rIns="93177" bIns="46589" numCol="1" anchor="b" anchorCtr="0" compatLnSpc="1">
            <a:prstTxWarp prst="textNoShape">
              <a:avLst/>
            </a:prstTxWarp>
          </a:bodyPr>
          <a:lstStyle>
            <a:lvl1pPr algn="r" defTabSz="931863" eaLnBrk="1" hangingPunct="1">
              <a:defRPr sz="1200">
                <a:latin typeface="Tahoma" panose="020B0604030504040204" pitchFamily="34" charset="0"/>
                <a:ea typeface="+mn-ea"/>
                <a:cs typeface="Arial" panose="020B0604020202020204" pitchFamily="34" charset="0"/>
              </a:defRPr>
            </a:lvl1pPr>
          </a:lstStyle>
          <a:p>
            <a:pPr>
              <a:defRPr/>
            </a:pPr>
            <a:fld id="{603484AE-3C30-7047-A58A-14FB2C9F32C4}" type="slidenum">
              <a:rPr lang="en-US" altLang="en-US"/>
              <a:pPr>
                <a:defRPr/>
              </a:pPr>
              <a:t>‹#›</a:t>
            </a:fld>
            <a:endParaRPr lang="en-US" altLang="en-US"/>
          </a:p>
        </p:txBody>
      </p:sp>
    </p:spTree>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Times New Roman" pitchFamily="18" charset="0"/>
        <a:ea typeface="ＭＳ Ｐゴシック" charset="0"/>
        <a:cs typeface="ＭＳ Ｐゴシック" charset="0"/>
      </a:defRPr>
    </a:lvl1pPr>
    <a:lvl2pPr marL="457200" algn="l" rtl="0" eaLnBrk="0" fontAlgn="base" hangingPunct="0">
      <a:spcBef>
        <a:spcPct val="30000"/>
      </a:spcBef>
      <a:spcAft>
        <a:spcPct val="0"/>
      </a:spcAft>
      <a:defRPr sz="1200" kern="1200">
        <a:solidFill>
          <a:schemeClr val="tx1"/>
        </a:solidFill>
        <a:latin typeface="Times New Roman" pitchFamily="18" charset="0"/>
        <a:ea typeface="ＭＳ Ｐゴシック" charset="0"/>
        <a:cs typeface="Arial" charset="0"/>
      </a:defRPr>
    </a:lvl2pPr>
    <a:lvl3pPr marL="914400" algn="l" rtl="0" eaLnBrk="0" fontAlgn="base" hangingPunct="0">
      <a:spcBef>
        <a:spcPct val="30000"/>
      </a:spcBef>
      <a:spcAft>
        <a:spcPct val="0"/>
      </a:spcAft>
      <a:defRPr sz="1200" kern="1200">
        <a:solidFill>
          <a:schemeClr val="tx1"/>
        </a:solidFill>
        <a:latin typeface="Times New Roman" pitchFamily="18" charset="0"/>
        <a:ea typeface="Arial" charset="0"/>
        <a:cs typeface="Arial" charset="0"/>
      </a:defRPr>
    </a:lvl3pPr>
    <a:lvl4pPr marL="1371600" algn="l" rtl="0" eaLnBrk="0" fontAlgn="base" hangingPunct="0">
      <a:spcBef>
        <a:spcPct val="30000"/>
      </a:spcBef>
      <a:spcAft>
        <a:spcPct val="0"/>
      </a:spcAft>
      <a:defRPr sz="1200" kern="1200">
        <a:solidFill>
          <a:schemeClr val="tx1"/>
        </a:solidFill>
        <a:latin typeface="Times New Roman" pitchFamily="18" charset="0"/>
        <a:ea typeface="Arial" charset="0"/>
        <a:cs typeface="Arial" charset="0"/>
      </a:defRPr>
    </a:lvl4pPr>
    <a:lvl5pPr marL="1828800" algn="l" rtl="0" eaLnBrk="0" fontAlgn="base" hangingPunct="0">
      <a:spcBef>
        <a:spcPct val="30000"/>
      </a:spcBef>
      <a:spcAft>
        <a:spcPct val="0"/>
      </a:spcAft>
      <a:defRPr sz="1200" kern="1200">
        <a:solidFill>
          <a:schemeClr val="tx1"/>
        </a:solidFill>
        <a:latin typeface="Times New Roman" pitchFamily="18" charset="0"/>
        <a:ea typeface="Arial" charset="0"/>
        <a:cs typeface="Arial" charset="0"/>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5" name="Rectangle 7">
            <a:extLst>
              <a:ext uri="{FF2B5EF4-FFF2-40B4-BE49-F238E27FC236}">
                <a16:creationId xmlns:a16="http://schemas.microsoft.com/office/drawing/2014/main" id="{ED0D44EA-817E-DF4B-A3C2-C0331E79E848}"/>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1863">
              <a:defRPr>
                <a:solidFill>
                  <a:schemeClr val="tx1"/>
                </a:solidFill>
                <a:latin typeface="Arial" panose="020B0604020202020204" pitchFamily="34" charset="0"/>
                <a:ea typeface="ＭＳ Ｐゴシック" panose="020B0600070205080204" pitchFamily="34" charset="-128"/>
              </a:defRPr>
            </a:lvl1pPr>
            <a:lvl2pPr marL="742950" indent="-285750" defTabSz="931863">
              <a:defRPr>
                <a:solidFill>
                  <a:schemeClr val="tx1"/>
                </a:solidFill>
                <a:latin typeface="Arial" panose="020B0604020202020204" pitchFamily="34" charset="0"/>
                <a:ea typeface="ＭＳ Ｐゴシック" panose="020B0600070205080204" pitchFamily="34" charset="-128"/>
              </a:defRPr>
            </a:lvl2pPr>
            <a:lvl3pPr marL="1143000" indent="-228600" defTabSz="931863">
              <a:defRPr>
                <a:solidFill>
                  <a:schemeClr val="tx1"/>
                </a:solidFill>
                <a:latin typeface="Arial" panose="020B0604020202020204" pitchFamily="34" charset="0"/>
                <a:ea typeface="ＭＳ Ｐゴシック" panose="020B0600070205080204" pitchFamily="34" charset="-128"/>
              </a:defRPr>
            </a:lvl3pPr>
            <a:lvl4pPr marL="1600200" indent="-228600" defTabSz="931863">
              <a:defRPr>
                <a:solidFill>
                  <a:schemeClr val="tx1"/>
                </a:solidFill>
                <a:latin typeface="Arial" panose="020B0604020202020204" pitchFamily="34" charset="0"/>
                <a:ea typeface="ＭＳ Ｐゴシック" panose="020B0600070205080204" pitchFamily="34" charset="-128"/>
              </a:defRPr>
            </a:lvl4pPr>
            <a:lvl5pPr marL="2057400" indent="-228600" defTabSz="931863">
              <a:defRPr>
                <a:solidFill>
                  <a:schemeClr val="tx1"/>
                </a:solidFill>
                <a:latin typeface="Arial" panose="020B0604020202020204" pitchFamily="34" charset="0"/>
                <a:ea typeface="ＭＳ Ｐゴシック" panose="020B0600070205080204" pitchFamily="34" charset="-128"/>
              </a:defRPr>
            </a:lvl5pPr>
            <a:lvl6pPr marL="2514600" indent="-228600" defTabSz="931863"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800" indent="-228600" defTabSz="931863"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9000" indent="-228600" defTabSz="931863"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6200" indent="-228600" defTabSz="931863"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fld id="{718B1139-564A-5642-BEDB-9D9E2745A9FC}" type="slidenum">
              <a:rPr lang="en-US" altLang="en-US" smtClean="0">
                <a:latin typeface="Tahoma" panose="020B0604030504040204" pitchFamily="34" charset="0"/>
              </a:rPr>
              <a:pPr/>
              <a:t>1</a:t>
            </a:fld>
            <a:endParaRPr lang="en-US" altLang="en-US">
              <a:latin typeface="Tahoma" panose="020B0604030504040204" pitchFamily="34" charset="0"/>
            </a:endParaRPr>
          </a:p>
        </p:txBody>
      </p:sp>
      <p:sp>
        <p:nvSpPr>
          <p:cNvPr id="16386" name="Rectangle 2">
            <a:extLst>
              <a:ext uri="{FF2B5EF4-FFF2-40B4-BE49-F238E27FC236}">
                <a16:creationId xmlns:a16="http://schemas.microsoft.com/office/drawing/2014/main" id="{CFA5D585-8834-B947-AE06-738D2039017E}"/>
              </a:ext>
            </a:extLst>
          </p:cNvPr>
          <p:cNvSpPr>
            <a:spLocks noGrp="1" noRot="1" noChangeAspect="1" noChangeArrowheads="1" noTextEdit="1"/>
          </p:cNvSpPr>
          <p:nvPr>
            <p:ph type="sldImg"/>
          </p:nvPr>
        </p:nvSpPr>
        <p:spPr>
          <a:ln/>
        </p:spPr>
      </p:sp>
      <p:sp>
        <p:nvSpPr>
          <p:cNvPr id="16387" name="Rectangle 3">
            <a:extLst>
              <a:ext uri="{FF2B5EF4-FFF2-40B4-BE49-F238E27FC236}">
                <a16:creationId xmlns:a16="http://schemas.microsoft.com/office/drawing/2014/main" id="{53EE24F7-5050-4C4E-BC54-0E707D1EA83F}"/>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en-US">
              <a:ea typeface="ＭＳ Ｐゴシック" panose="020B0600070205080204" pitchFamily="34" charset="-128"/>
              <a:cs typeface="ＭＳ Ｐゴシック" panose="020B0600070205080204" pitchFamily="34" charset="-128"/>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a:defRPr/>
            </a:pPr>
            <a:fld id="{603484AE-3C30-7047-A58A-14FB2C9F32C4}" type="slidenum">
              <a:rPr lang="en-US" altLang="en-US" smtClean="0"/>
              <a:pPr>
                <a:defRPr/>
              </a:pPr>
              <a:t>2</a:t>
            </a:fld>
            <a:endParaRPr lang="en-US" altLang="en-US"/>
          </a:p>
        </p:txBody>
      </p:sp>
    </p:spTree>
    <p:extLst>
      <p:ext uri="{BB962C8B-B14F-4D97-AF65-F5344CB8AC3E}">
        <p14:creationId xmlns:p14="http://schemas.microsoft.com/office/powerpoint/2010/main" val="71800448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4" name="Freeform 7">
            <a:extLst>
              <a:ext uri="{FF2B5EF4-FFF2-40B4-BE49-F238E27FC236}">
                <a16:creationId xmlns:a16="http://schemas.microsoft.com/office/drawing/2014/main" id="{DC85A71E-B890-1C49-BE5D-DA2D1A46C718}"/>
              </a:ext>
            </a:extLst>
          </p:cNvPr>
          <p:cNvSpPr>
            <a:spLocks noChangeArrowheads="1"/>
          </p:cNvSpPr>
          <p:nvPr/>
        </p:nvSpPr>
        <p:spPr bwMode="auto">
          <a:xfrm>
            <a:off x="609600" y="1219200"/>
            <a:ext cx="7924800" cy="914400"/>
          </a:xfrm>
          <a:custGeom>
            <a:avLst/>
            <a:gdLst>
              <a:gd name="T0" fmla="*/ 0 w 1000"/>
              <a:gd name="T1" fmla="*/ 2147483646 h 1000"/>
              <a:gd name="T2" fmla="*/ 0 w 1000"/>
              <a:gd name="T3" fmla="*/ 0 h 1000"/>
              <a:gd name="T4" fmla="*/ 2147483646 w 1000"/>
              <a:gd name="T5" fmla="*/ 0 h 1000"/>
              <a:gd name="T6" fmla="*/ 0 60000 65536"/>
              <a:gd name="T7" fmla="*/ 0 60000 65536"/>
              <a:gd name="T8" fmla="*/ 0 60000 65536"/>
            </a:gdLst>
            <a:ahLst/>
            <a:cxnLst>
              <a:cxn ang="T6">
                <a:pos x="T0" y="T1"/>
              </a:cxn>
              <a:cxn ang="T7">
                <a:pos x="T2" y="T3"/>
              </a:cxn>
              <a:cxn ang="T8">
                <a:pos x="T4" y="T5"/>
              </a:cxn>
            </a:cxnLst>
            <a:rect l="0" t="0" r="r" b="b"/>
            <a:pathLst>
              <a:path w="1000" h="1000">
                <a:moveTo>
                  <a:pt x="0" y="1000"/>
                </a:moveTo>
                <a:lnTo>
                  <a:pt x="0" y="0"/>
                </a:lnTo>
                <a:lnTo>
                  <a:pt x="1000" y="0"/>
                </a:lnTo>
              </a:path>
            </a:pathLst>
          </a:custGeom>
          <a:noFill/>
          <a:ln w="25400" cap="flat" cmpd="sng">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5" name="Line 8">
            <a:extLst>
              <a:ext uri="{FF2B5EF4-FFF2-40B4-BE49-F238E27FC236}">
                <a16:creationId xmlns:a16="http://schemas.microsoft.com/office/drawing/2014/main" id="{6B437E6E-DDE7-3545-BB74-2F3B50D366F0}"/>
              </a:ext>
            </a:extLst>
          </p:cNvPr>
          <p:cNvSpPr>
            <a:spLocks noChangeShapeType="1"/>
          </p:cNvSpPr>
          <p:nvPr/>
        </p:nvSpPr>
        <p:spPr bwMode="auto">
          <a:xfrm>
            <a:off x="1981200" y="3962400"/>
            <a:ext cx="6511925" cy="0"/>
          </a:xfrm>
          <a:prstGeom prst="line">
            <a:avLst/>
          </a:prstGeom>
          <a:noFill/>
          <a:ln w="19050">
            <a:solidFill>
              <a:schemeClr val="accent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57346" name="Rectangle 2"/>
          <p:cNvSpPr>
            <a:spLocks noGrp="1" noChangeArrowheads="1"/>
          </p:cNvSpPr>
          <p:nvPr>
            <p:ph type="ctrTitle"/>
          </p:nvPr>
        </p:nvSpPr>
        <p:spPr>
          <a:xfrm>
            <a:off x="914400" y="1524000"/>
            <a:ext cx="7623175" cy="1752600"/>
          </a:xfrm>
        </p:spPr>
        <p:txBody>
          <a:bodyPr/>
          <a:lstStyle>
            <a:lvl1pPr>
              <a:defRPr sz="5000"/>
            </a:lvl1pPr>
          </a:lstStyle>
          <a:p>
            <a:pPr lvl="0"/>
            <a:r>
              <a:rPr lang="en-US" noProof="0"/>
              <a:t>Click to edit Master title style</a:t>
            </a:r>
          </a:p>
        </p:txBody>
      </p:sp>
      <p:sp>
        <p:nvSpPr>
          <p:cNvPr id="57347" name="Rectangle 3"/>
          <p:cNvSpPr>
            <a:spLocks noGrp="1" noChangeArrowheads="1"/>
          </p:cNvSpPr>
          <p:nvPr>
            <p:ph type="subTitle" idx="1"/>
          </p:nvPr>
        </p:nvSpPr>
        <p:spPr>
          <a:xfrm>
            <a:off x="1981200" y="3962400"/>
            <a:ext cx="6553200" cy="1752600"/>
          </a:xfrm>
        </p:spPr>
        <p:txBody>
          <a:bodyPr/>
          <a:lstStyle>
            <a:lvl1pPr marL="0" indent="0">
              <a:buFont typeface="Wingdings" charset="0"/>
              <a:buNone/>
              <a:defRPr sz="2800"/>
            </a:lvl1pPr>
          </a:lstStyle>
          <a:p>
            <a:pPr lvl="0"/>
            <a:r>
              <a:rPr lang="en-US" noProof="0"/>
              <a:t>Click to edit Master subtitle style</a:t>
            </a:r>
          </a:p>
        </p:txBody>
      </p:sp>
      <p:sp>
        <p:nvSpPr>
          <p:cNvPr id="6" name="Rectangle 4">
            <a:extLst>
              <a:ext uri="{FF2B5EF4-FFF2-40B4-BE49-F238E27FC236}">
                <a16:creationId xmlns:a16="http://schemas.microsoft.com/office/drawing/2014/main" id="{F7C7DF6B-C516-E54A-8257-AC0FF546941B}"/>
              </a:ext>
            </a:extLst>
          </p:cNvPr>
          <p:cNvSpPr>
            <a:spLocks noGrp="1" noChangeArrowheads="1"/>
          </p:cNvSpPr>
          <p:nvPr>
            <p:ph type="dt" sz="half" idx="10"/>
          </p:nvPr>
        </p:nvSpPr>
        <p:spPr/>
        <p:txBody>
          <a:bodyPr/>
          <a:lstStyle>
            <a:lvl1pPr>
              <a:defRPr/>
            </a:lvl1pPr>
          </a:lstStyle>
          <a:p>
            <a:pPr>
              <a:defRPr/>
            </a:pPr>
            <a:fld id="{8C7165F6-F9C9-244D-9EB2-5D0E691B6718}" type="datetime1">
              <a:rPr lang="en-US" altLang="en-US"/>
              <a:pPr>
                <a:defRPr/>
              </a:pPr>
              <a:t>3/30/21</a:t>
            </a:fld>
            <a:endParaRPr lang="en-US" altLang="en-US"/>
          </a:p>
        </p:txBody>
      </p:sp>
      <p:sp>
        <p:nvSpPr>
          <p:cNvPr id="7" name="Rectangle 5">
            <a:extLst>
              <a:ext uri="{FF2B5EF4-FFF2-40B4-BE49-F238E27FC236}">
                <a16:creationId xmlns:a16="http://schemas.microsoft.com/office/drawing/2014/main" id="{BD27CA7B-E7FC-214F-BE9A-015407D8B673}"/>
              </a:ext>
            </a:extLst>
          </p:cNvPr>
          <p:cNvSpPr>
            <a:spLocks noGrp="1" noChangeArrowheads="1"/>
          </p:cNvSpPr>
          <p:nvPr>
            <p:ph type="ftr" sz="quarter" idx="11"/>
          </p:nvPr>
        </p:nvSpPr>
        <p:spPr>
          <a:xfrm>
            <a:off x="3124200" y="6243638"/>
            <a:ext cx="2895600" cy="457200"/>
          </a:xfrm>
        </p:spPr>
        <p:txBody>
          <a:bodyPr/>
          <a:lstStyle>
            <a:lvl1pPr>
              <a:defRPr/>
            </a:lvl1pPr>
          </a:lstStyle>
          <a:p>
            <a:pPr>
              <a:defRPr/>
            </a:pPr>
            <a:r>
              <a:rPr lang="en-US"/>
              <a:t>CIS 470: Mobile App Development</a:t>
            </a:r>
          </a:p>
        </p:txBody>
      </p:sp>
      <p:sp>
        <p:nvSpPr>
          <p:cNvPr id="8" name="Rectangle 6">
            <a:extLst>
              <a:ext uri="{FF2B5EF4-FFF2-40B4-BE49-F238E27FC236}">
                <a16:creationId xmlns:a16="http://schemas.microsoft.com/office/drawing/2014/main" id="{1FC61EA8-08C7-434E-9535-EAF3D4F66AC9}"/>
              </a:ext>
            </a:extLst>
          </p:cNvPr>
          <p:cNvSpPr>
            <a:spLocks noGrp="1" noChangeArrowheads="1"/>
          </p:cNvSpPr>
          <p:nvPr>
            <p:ph type="sldNum" sz="quarter" idx="12"/>
          </p:nvPr>
        </p:nvSpPr>
        <p:spPr/>
        <p:txBody>
          <a:bodyPr/>
          <a:lstStyle>
            <a:lvl1pPr>
              <a:defRPr/>
            </a:lvl1pPr>
          </a:lstStyle>
          <a:p>
            <a:pPr>
              <a:defRPr/>
            </a:pPr>
            <a:fld id="{C788143F-B3DF-2F43-B640-60FCEB0733D5}" type="slidenum">
              <a:rPr lang="en-US" altLang="en-US"/>
              <a:pPr>
                <a:defRPr/>
              </a:pPr>
              <a:t>‹#›</a:t>
            </a:fld>
            <a:endParaRPr lang="en-US" altLang="en-US"/>
          </a:p>
        </p:txBody>
      </p:sp>
    </p:spTree>
    <p:extLst>
      <p:ext uri="{BB962C8B-B14F-4D97-AF65-F5344CB8AC3E}">
        <p14:creationId xmlns:p14="http://schemas.microsoft.com/office/powerpoint/2010/main" val="365847000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a:extLst>
              <a:ext uri="{FF2B5EF4-FFF2-40B4-BE49-F238E27FC236}">
                <a16:creationId xmlns:a16="http://schemas.microsoft.com/office/drawing/2014/main" id="{A0E7CAD9-7F36-8C44-B59E-5302BD159FFD}"/>
              </a:ext>
            </a:extLst>
          </p:cNvPr>
          <p:cNvSpPr>
            <a:spLocks noGrp="1" noChangeArrowheads="1"/>
          </p:cNvSpPr>
          <p:nvPr>
            <p:ph type="dt" sz="half" idx="10"/>
          </p:nvPr>
        </p:nvSpPr>
        <p:spPr>
          <a:ln/>
        </p:spPr>
        <p:txBody>
          <a:bodyPr/>
          <a:lstStyle>
            <a:lvl1pPr>
              <a:defRPr/>
            </a:lvl1pPr>
          </a:lstStyle>
          <a:p>
            <a:pPr>
              <a:defRPr/>
            </a:pPr>
            <a:fld id="{FD883B9B-65C0-CE49-A203-BB3A77415998}" type="datetime1">
              <a:rPr lang="en-US" altLang="en-US"/>
              <a:pPr>
                <a:defRPr/>
              </a:pPr>
              <a:t>3/30/21</a:t>
            </a:fld>
            <a:endParaRPr lang="en-US" altLang="en-US"/>
          </a:p>
        </p:txBody>
      </p:sp>
      <p:sp>
        <p:nvSpPr>
          <p:cNvPr id="5" name="Rectangle 5">
            <a:extLst>
              <a:ext uri="{FF2B5EF4-FFF2-40B4-BE49-F238E27FC236}">
                <a16:creationId xmlns:a16="http://schemas.microsoft.com/office/drawing/2014/main" id="{9711DF24-2601-B34B-947B-CD1F2F343457}"/>
              </a:ext>
            </a:extLst>
          </p:cNvPr>
          <p:cNvSpPr>
            <a:spLocks noGrp="1" noChangeArrowheads="1"/>
          </p:cNvSpPr>
          <p:nvPr>
            <p:ph type="ftr" sz="quarter" idx="11"/>
          </p:nvPr>
        </p:nvSpPr>
        <p:spPr>
          <a:ln/>
        </p:spPr>
        <p:txBody>
          <a:bodyPr/>
          <a:lstStyle>
            <a:lvl1pPr>
              <a:defRPr/>
            </a:lvl1pPr>
          </a:lstStyle>
          <a:p>
            <a:pPr>
              <a:defRPr/>
            </a:pPr>
            <a:r>
              <a:rPr lang="en-US"/>
              <a:t>CIS 470: Mobile App Development</a:t>
            </a:r>
          </a:p>
        </p:txBody>
      </p:sp>
      <p:sp>
        <p:nvSpPr>
          <p:cNvPr id="6" name="Rectangle 6">
            <a:extLst>
              <a:ext uri="{FF2B5EF4-FFF2-40B4-BE49-F238E27FC236}">
                <a16:creationId xmlns:a16="http://schemas.microsoft.com/office/drawing/2014/main" id="{BECC1042-B6AC-4B48-B207-8C44AE10A9D2}"/>
              </a:ext>
            </a:extLst>
          </p:cNvPr>
          <p:cNvSpPr>
            <a:spLocks noGrp="1" noChangeArrowheads="1"/>
          </p:cNvSpPr>
          <p:nvPr>
            <p:ph type="sldNum" sz="quarter" idx="12"/>
          </p:nvPr>
        </p:nvSpPr>
        <p:spPr>
          <a:ln/>
        </p:spPr>
        <p:txBody>
          <a:bodyPr/>
          <a:lstStyle>
            <a:lvl1pPr>
              <a:defRPr/>
            </a:lvl1pPr>
          </a:lstStyle>
          <a:p>
            <a:pPr>
              <a:defRPr/>
            </a:pPr>
            <a:fld id="{609AE3FC-19C5-5445-9273-39D253A98E49}" type="slidenum">
              <a:rPr lang="en-US" altLang="en-US"/>
              <a:pPr>
                <a:defRPr/>
              </a:pPr>
              <a:t>‹#›</a:t>
            </a:fld>
            <a:endParaRPr lang="en-US" altLang="en-US"/>
          </a:p>
        </p:txBody>
      </p:sp>
    </p:spTree>
    <p:extLst>
      <p:ext uri="{BB962C8B-B14F-4D97-AF65-F5344CB8AC3E}">
        <p14:creationId xmlns:p14="http://schemas.microsoft.com/office/powerpoint/2010/main" val="364385079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7813"/>
            <a:ext cx="2057400" cy="5853112"/>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7813"/>
            <a:ext cx="6019800" cy="5853112"/>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a:extLst>
              <a:ext uri="{FF2B5EF4-FFF2-40B4-BE49-F238E27FC236}">
                <a16:creationId xmlns:a16="http://schemas.microsoft.com/office/drawing/2014/main" id="{20F16C67-3712-C44F-B442-85882E1EE9D8}"/>
              </a:ext>
            </a:extLst>
          </p:cNvPr>
          <p:cNvSpPr>
            <a:spLocks noGrp="1" noChangeArrowheads="1"/>
          </p:cNvSpPr>
          <p:nvPr>
            <p:ph type="dt" sz="half" idx="10"/>
          </p:nvPr>
        </p:nvSpPr>
        <p:spPr>
          <a:ln/>
        </p:spPr>
        <p:txBody>
          <a:bodyPr/>
          <a:lstStyle>
            <a:lvl1pPr>
              <a:defRPr/>
            </a:lvl1pPr>
          </a:lstStyle>
          <a:p>
            <a:pPr>
              <a:defRPr/>
            </a:pPr>
            <a:fld id="{0A720B7B-9675-1C44-B3DC-CA27141BBFB0}" type="datetime1">
              <a:rPr lang="en-US" altLang="en-US"/>
              <a:pPr>
                <a:defRPr/>
              </a:pPr>
              <a:t>3/30/21</a:t>
            </a:fld>
            <a:endParaRPr lang="en-US" altLang="en-US"/>
          </a:p>
        </p:txBody>
      </p:sp>
      <p:sp>
        <p:nvSpPr>
          <p:cNvPr id="5" name="Rectangle 5">
            <a:extLst>
              <a:ext uri="{FF2B5EF4-FFF2-40B4-BE49-F238E27FC236}">
                <a16:creationId xmlns:a16="http://schemas.microsoft.com/office/drawing/2014/main" id="{62D2F800-269B-CD4A-8A9E-1052A7B1EFF9}"/>
              </a:ext>
            </a:extLst>
          </p:cNvPr>
          <p:cNvSpPr>
            <a:spLocks noGrp="1" noChangeArrowheads="1"/>
          </p:cNvSpPr>
          <p:nvPr>
            <p:ph type="ftr" sz="quarter" idx="11"/>
          </p:nvPr>
        </p:nvSpPr>
        <p:spPr>
          <a:ln/>
        </p:spPr>
        <p:txBody>
          <a:bodyPr/>
          <a:lstStyle>
            <a:lvl1pPr>
              <a:defRPr/>
            </a:lvl1pPr>
          </a:lstStyle>
          <a:p>
            <a:pPr>
              <a:defRPr/>
            </a:pPr>
            <a:r>
              <a:rPr lang="en-US"/>
              <a:t>CIS 470: Mobile App Development</a:t>
            </a:r>
          </a:p>
        </p:txBody>
      </p:sp>
      <p:sp>
        <p:nvSpPr>
          <p:cNvPr id="6" name="Rectangle 6">
            <a:extLst>
              <a:ext uri="{FF2B5EF4-FFF2-40B4-BE49-F238E27FC236}">
                <a16:creationId xmlns:a16="http://schemas.microsoft.com/office/drawing/2014/main" id="{0C734F49-48F5-D74D-8DEF-C013A2E4F9CC}"/>
              </a:ext>
            </a:extLst>
          </p:cNvPr>
          <p:cNvSpPr>
            <a:spLocks noGrp="1" noChangeArrowheads="1"/>
          </p:cNvSpPr>
          <p:nvPr>
            <p:ph type="sldNum" sz="quarter" idx="12"/>
          </p:nvPr>
        </p:nvSpPr>
        <p:spPr>
          <a:ln/>
        </p:spPr>
        <p:txBody>
          <a:bodyPr/>
          <a:lstStyle>
            <a:lvl1pPr>
              <a:defRPr/>
            </a:lvl1pPr>
          </a:lstStyle>
          <a:p>
            <a:pPr>
              <a:defRPr/>
            </a:pPr>
            <a:fld id="{3FF5D128-1058-AE40-8534-631F2A043B55}" type="slidenum">
              <a:rPr lang="en-US" altLang="en-US"/>
              <a:pPr>
                <a:defRPr/>
              </a:pPr>
              <a:t>‹#›</a:t>
            </a:fld>
            <a:endParaRPr lang="en-US" altLang="en-US"/>
          </a:p>
        </p:txBody>
      </p:sp>
    </p:spTree>
    <p:extLst>
      <p:ext uri="{BB962C8B-B14F-4D97-AF65-F5344CB8AC3E}">
        <p14:creationId xmlns:p14="http://schemas.microsoft.com/office/powerpoint/2010/main" val="31516905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a:extLst>
              <a:ext uri="{FF2B5EF4-FFF2-40B4-BE49-F238E27FC236}">
                <a16:creationId xmlns:a16="http://schemas.microsoft.com/office/drawing/2014/main" id="{9DD59D3D-CD02-9A42-96FC-7E538BB3E505}"/>
              </a:ext>
            </a:extLst>
          </p:cNvPr>
          <p:cNvSpPr>
            <a:spLocks noGrp="1" noChangeArrowheads="1"/>
          </p:cNvSpPr>
          <p:nvPr>
            <p:ph type="dt" sz="half" idx="10"/>
          </p:nvPr>
        </p:nvSpPr>
        <p:spPr>
          <a:ln/>
        </p:spPr>
        <p:txBody>
          <a:bodyPr/>
          <a:lstStyle>
            <a:lvl1pPr>
              <a:defRPr/>
            </a:lvl1pPr>
          </a:lstStyle>
          <a:p>
            <a:pPr>
              <a:defRPr/>
            </a:pPr>
            <a:fld id="{2801CECD-2624-2442-BC73-C059F6BCD08B}" type="datetime1">
              <a:rPr lang="en-US" altLang="en-US"/>
              <a:pPr>
                <a:defRPr/>
              </a:pPr>
              <a:t>3/30/21</a:t>
            </a:fld>
            <a:endParaRPr lang="en-US" altLang="en-US"/>
          </a:p>
        </p:txBody>
      </p:sp>
      <p:sp>
        <p:nvSpPr>
          <p:cNvPr id="5" name="Rectangle 5">
            <a:extLst>
              <a:ext uri="{FF2B5EF4-FFF2-40B4-BE49-F238E27FC236}">
                <a16:creationId xmlns:a16="http://schemas.microsoft.com/office/drawing/2014/main" id="{775F4984-109C-564B-95B3-CE0C021B6295}"/>
              </a:ext>
            </a:extLst>
          </p:cNvPr>
          <p:cNvSpPr>
            <a:spLocks noGrp="1" noChangeArrowheads="1"/>
          </p:cNvSpPr>
          <p:nvPr>
            <p:ph type="ftr" sz="quarter" idx="11"/>
          </p:nvPr>
        </p:nvSpPr>
        <p:spPr>
          <a:ln/>
        </p:spPr>
        <p:txBody>
          <a:bodyPr/>
          <a:lstStyle>
            <a:lvl1pPr>
              <a:defRPr/>
            </a:lvl1pPr>
          </a:lstStyle>
          <a:p>
            <a:pPr>
              <a:defRPr/>
            </a:pPr>
            <a:r>
              <a:rPr lang="en-US"/>
              <a:t>CIS 470: Mobile App Development</a:t>
            </a:r>
          </a:p>
        </p:txBody>
      </p:sp>
      <p:sp>
        <p:nvSpPr>
          <p:cNvPr id="6" name="Rectangle 6">
            <a:extLst>
              <a:ext uri="{FF2B5EF4-FFF2-40B4-BE49-F238E27FC236}">
                <a16:creationId xmlns:a16="http://schemas.microsoft.com/office/drawing/2014/main" id="{E6754412-B587-1145-9D14-6990924C36E6}"/>
              </a:ext>
            </a:extLst>
          </p:cNvPr>
          <p:cNvSpPr>
            <a:spLocks noGrp="1" noChangeArrowheads="1"/>
          </p:cNvSpPr>
          <p:nvPr>
            <p:ph type="sldNum" sz="quarter" idx="12"/>
          </p:nvPr>
        </p:nvSpPr>
        <p:spPr>
          <a:ln/>
        </p:spPr>
        <p:txBody>
          <a:bodyPr/>
          <a:lstStyle>
            <a:lvl1pPr>
              <a:defRPr/>
            </a:lvl1pPr>
          </a:lstStyle>
          <a:p>
            <a:pPr>
              <a:defRPr/>
            </a:pPr>
            <a:fld id="{12F39AD4-D13C-8D4B-96F7-72199872DE92}" type="slidenum">
              <a:rPr lang="en-US" altLang="en-US"/>
              <a:pPr>
                <a:defRPr/>
              </a:pPr>
              <a:t>‹#›</a:t>
            </a:fld>
            <a:endParaRPr lang="en-US" altLang="en-US"/>
          </a:p>
        </p:txBody>
      </p:sp>
    </p:spTree>
    <p:extLst>
      <p:ext uri="{BB962C8B-B14F-4D97-AF65-F5344CB8AC3E}">
        <p14:creationId xmlns:p14="http://schemas.microsoft.com/office/powerpoint/2010/main" val="259468973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
        <p:nvSpPr>
          <p:cNvPr id="4" name="Rectangle 4">
            <a:extLst>
              <a:ext uri="{FF2B5EF4-FFF2-40B4-BE49-F238E27FC236}">
                <a16:creationId xmlns:a16="http://schemas.microsoft.com/office/drawing/2014/main" id="{C8BCF370-5099-1C48-B506-26E028356313}"/>
              </a:ext>
            </a:extLst>
          </p:cNvPr>
          <p:cNvSpPr>
            <a:spLocks noGrp="1" noChangeArrowheads="1"/>
          </p:cNvSpPr>
          <p:nvPr>
            <p:ph type="dt" sz="half" idx="10"/>
          </p:nvPr>
        </p:nvSpPr>
        <p:spPr>
          <a:ln/>
        </p:spPr>
        <p:txBody>
          <a:bodyPr/>
          <a:lstStyle>
            <a:lvl1pPr>
              <a:defRPr/>
            </a:lvl1pPr>
          </a:lstStyle>
          <a:p>
            <a:pPr>
              <a:defRPr/>
            </a:pPr>
            <a:fld id="{627DA9A8-FCA5-C446-B4DB-5B9D62264C96}" type="datetime1">
              <a:rPr lang="en-US" altLang="en-US"/>
              <a:pPr>
                <a:defRPr/>
              </a:pPr>
              <a:t>3/30/21</a:t>
            </a:fld>
            <a:endParaRPr lang="en-US" altLang="en-US"/>
          </a:p>
        </p:txBody>
      </p:sp>
      <p:sp>
        <p:nvSpPr>
          <p:cNvPr id="5" name="Rectangle 5">
            <a:extLst>
              <a:ext uri="{FF2B5EF4-FFF2-40B4-BE49-F238E27FC236}">
                <a16:creationId xmlns:a16="http://schemas.microsoft.com/office/drawing/2014/main" id="{DDAF8F34-51E7-A146-BAA3-E60E407C96EE}"/>
              </a:ext>
            </a:extLst>
          </p:cNvPr>
          <p:cNvSpPr>
            <a:spLocks noGrp="1" noChangeArrowheads="1"/>
          </p:cNvSpPr>
          <p:nvPr>
            <p:ph type="ftr" sz="quarter" idx="11"/>
          </p:nvPr>
        </p:nvSpPr>
        <p:spPr>
          <a:ln/>
        </p:spPr>
        <p:txBody>
          <a:bodyPr/>
          <a:lstStyle>
            <a:lvl1pPr>
              <a:defRPr/>
            </a:lvl1pPr>
          </a:lstStyle>
          <a:p>
            <a:pPr>
              <a:defRPr/>
            </a:pPr>
            <a:r>
              <a:rPr lang="en-US"/>
              <a:t>CIS 470: Mobile App Development</a:t>
            </a:r>
          </a:p>
        </p:txBody>
      </p:sp>
      <p:sp>
        <p:nvSpPr>
          <p:cNvPr id="6" name="Rectangle 6">
            <a:extLst>
              <a:ext uri="{FF2B5EF4-FFF2-40B4-BE49-F238E27FC236}">
                <a16:creationId xmlns:a16="http://schemas.microsoft.com/office/drawing/2014/main" id="{F116DAB8-85E3-4D43-8A63-23892437CAE7}"/>
              </a:ext>
            </a:extLst>
          </p:cNvPr>
          <p:cNvSpPr>
            <a:spLocks noGrp="1" noChangeArrowheads="1"/>
          </p:cNvSpPr>
          <p:nvPr>
            <p:ph type="sldNum" sz="quarter" idx="12"/>
          </p:nvPr>
        </p:nvSpPr>
        <p:spPr>
          <a:ln/>
        </p:spPr>
        <p:txBody>
          <a:bodyPr/>
          <a:lstStyle>
            <a:lvl1pPr>
              <a:defRPr/>
            </a:lvl1pPr>
          </a:lstStyle>
          <a:p>
            <a:pPr>
              <a:defRPr/>
            </a:pPr>
            <a:fld id="{0E32EBD3-5AFD-8542-81D3-9916AE7F4A2F}" type="slidenum">
              <a:rPr lang="en-US" altLang="en-US"/>
              <a:pPr>
                <a:defRPr/>
              </a:pPr>
              <a:t>‹#›</a:t>
            </a:fld>
            <a:endParaRPr lang="en-US" altLang="en-US"/>
          </a:p>
        </p:txBody>
      </p:sp>
    </p:spTree>
    <p:extLst>
      <p:ext uri="{BB962C8B-B14F-4D97-AF65-F5344CB8AC3E}">
        <p14:creationId xmlns:p14="http://schemas.microsoft.com/office/powerpoint/2010/main" val="17280679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30725"/>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30725"/>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ectangle 4">
            <a:extLst>
              <a:ext uri="{FF2B5EF4-FFF2-40B4-BE49-F238E27FC236}">
                <a16:creationId xmlns:a16="http://schemas.microsoft.com/office/drawing/2014/main" id="{F1D6D054-6E7A-4445-B131-1785B73585B8}"/>
              </a:ext>
            </a:extLst>
          </p:cNvPr>
          <p:cNvSpPr>
            <a:spLocks noGrp="1" noChangeArrowheads="1"/>
          </p:cNvSpPr>
          <p:nvPr>
            <p:ph type="dt" sz="half" idx="10"/>
          </p:nvPr>
        </p:nvSpPr>
        <p:spPr>
          <a:ln/>
        </p:spPr>
        <p:txBody>
          <a:bodyPr/>
          <a:lstStyle>
            <a:lvl1pPr>
              <a:defRPr/>
            </a:lvl1pPr>
          </a:lstStyle>
          <a:p>
            <a:pPr>
              <a:defRPr/>
            </a:pPr>
            <a:fld id="{56787F39-2D57-0C43-861B-EC503001CE24}" type="datetime1">
              <a:rPr lang="en-US" altLang="en-US"/>
              <a:pPr>
                <a:defRPr/>
              </a:pPr>
              <a:t>3/30/21</a:t>
            </a:fld>
            <a:endParaRPr lang="en-US" altLang="en-US"/>
          </a:p>
        </p:txBody>
      </p:sp>
      <p:sp>
        <p:nvSpPr>
          <p:cNvPr id="6" name="Rectangle 5">
            <a:extLst>
              <a:ext uri="{FF2B5EF4-FFF2-40B4-BE49-F238E27FC236}">
                <a16:creationId xmlns:a16="http://schemas.microsoft.com/office/drawing/2014/main" id="{8BE6A86F-DFB9-9D4A-B1F6-FFBEF534F7AF}"/>
              </a:ext>
            </a:extLst>
          </p:cNvPr>
          <p:cNvSpPr>
            <a:spLocks noGrp="1" noChangeArrowheads="1"/>
          </p:cNvSpPr>
          <p:nvPr>
            <p:ph type="ftr" sz="quarter" idx="11"/>
          </p:nvPr>
        </p:nvSpPr>
        <p:spPr>
          <a:ln/>
        </p:spPr>
        <p:txBody>
          <a:bodyPr/>
          <a:lstStyle>
            <a:lvl1pPr>
              <a:defRPr/>
            </a:lvl1pPr>
          </a:lstStyle>
          <a:p>
            <a:pPr>
              <a:defRPr/>
            </a:pPr>
            <a:r>
              <a:rPr lang="en-US"/>
              <a:t>CIS 470: Mobile App Development</a:t>
            </a:r>
          </a:p>
        </p:txBody>
      </p:sp>
      <p:sp>
        <p:nvSpPr>
          <p:cNvPr id="7" name="Rectangle 6">
            <a:extLst>
              <a:ext uri="{FF2B5EF4-FFF2-40B4-BE49-F238E27FC236}">
                <a16:creationId xmlns:a16="http://schemas.microsoft.com/office/drawing/2014/main" id="{04321AA5-F42A-4640-9D2E-8D4CC11FB866}"/>
              </a:ext>
            </a:extLst>
          </p:cNvPr>
          <p:cNvSpPr>
            <a:spLocks noGrp="1" noChangeArrowheads="1"/>
          </p:cNvSpPr>
          <p:nvPr>
            <p:ph type="sldNum" sz="quarter" idx="12"/>
          </p:nvPr>
        </p:nvSpPr>
        <p:spPr>
          <a:ln/>
        </p:spPr>
        <p:txBody>
          <a:bodyPr/>
          <a:lstStyle>
            <a:lvl1pPr>
              <a:defRPr/>
            </a:lvl1pPr>
          </a:lstStyle>
          <a:p>
            <a:pPr>
              <a:defRPr/>
            </a:pPr>
            <a:fld id="{043879D9-A3C5-7F42-AD60-BFE5BD68DEE8}" type="slidenum">
              <a:rPr lang="en-US" altLang="en-US"/>
              <a:pPr>
                <a:defRPr/>
              </a:pPr>
              <a:t>‹#›</a:t>
            </a:fld>
            <a:endParaRPr lang="en-US" altLang="en-US"/>
          </a:p>
        </p:txBody>
      </p:sp>
    </p:spTree>
    <p:extLst>
      <p:ext uri="{BB962C8B-B14F-4D97-AF65-F5344CB8AC3E}">
        <p14:creationId xmlns:p14="http://schemas.microsoft.com/office/powerpoint/2010/main" val="209577752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Rectangle 4">
            <a:extLst>
              <a:ext uri="{FF2B5EF4-FFF2-40B4-BE49-F238E27FC236}">
                <a16:creationId xmlns:a16="http://schemas.microsoft.com/office/drawing/2014/main" id="{3B83457C-6E12-2B46-8967-6D7347D82189}"/>
              </a:ext>
            </a:extLst>
          </p:cNvPr>
          <p:cNvSpPr>
            <a:spLocks noGrp="1" noChangeArrowheads="1"/>
          </p:cNvSpPr>
          <p:nvPr>
            <p:ph type="dt" sz="half" idx="10"/>
          </p:nvPr>
        </p:nvSpPr>
        <p:spPr>
          <a:ln/>
        </p:spPr>
        <p:txBody>
          <a:bodyPr/>
          <a:lstStyle>
            <a:lvl1pPr>
              <a:defRPr/>
            </a:lvl1pPr>
          </a:lstStyle>
          <a:p>
            <a:pPr>
              <a:defRPr/>
            </a:pPr>
            <a:fld id="{52177020-9A31-194F-ACB7-3F9E27FE0400}" type="datetime1">
              <a:rPr lang="en-US" altLang="en-US"/>
              <a:pPr>
                <a:defRPr/>
              </a:pPr>
              <a:t>3/30/21</a:t>
            </a:fld>
            <a:endParaRPr lang="en-US" altLang="en-US"/>
          </a:p>
        </p:txBody>
      </p:sp>
      <p:sp>
        <p:nvSpPr>
          <p:cNvPr id="8" name="Rectangle 5">
            <a:extLst>
              <a:ext uri="{FF2B5EF4-FFF2-40B4-BE49-F238E27FC236}">
                <a16:creationId xmlns:a16="http://schemas.microsoft.com/office/drawing/2014/main" id="{FCE7FDDA-0BE4-154D-937F-8646A9FB89AA}"/>
              </a:ext>
            </a:extLst>
          </p:cNvPr>
          <p:cNvSpPr>
            <a:spLocks noGrp="1" noChangeArrowheads="1"/>
          </p:cNvSpPr>
          <p:nvPr>
            <p:ph type="ftr" sz="quarter" idx="11"/>
          </p:nvPr>
        </p:nvSpPr>
        <p:spPr>
          <a:ln/>
        </p:spPr>
        <p:txBody>
          <a:bodyPr/>
          <a:lstStyle>
            <a:lvl1pPr>
              <a:defRPr/>
            </a:lvl1pPr>
          </a:lstStyle>
          <a:p>
            <a:pPr>
              <a:defRPr/>
            </a:pPr>
            <a:r>
              <a:rPr lang="en-US"/>
              <a:t>CIS 470: Mobile App Development</a:t>
            </a:r>
          </a:p>
        </p:txBody>
      </p:sp>
      <p:sp>
        <p:nvSpPr>
          <p:cNvPr id="9" name="Rectangle 6">
            <a:extLst>
              <a:ext uri="{FF2B5EF4-FFF2-40B4-BE49-F238E27FC236}">
                <a16:creationId xmlns:a16="http://schemas.microsoft.com/office/drawing/2014/main" id="{751B9881-0240-FC47-A041-04BE1A887B0E}"/>
              </a:ext>
            </a:extLst>
          </p:cNvPr>
          <p:cNvSpPr>
            <a:spLocks noGrp="1" noChangeArrowheads="1"/>
          </p:cNvSpPr>
          <p:nvPr>
            <p:ph type="sldNum" sz="quarter" idx="12"/>
          </p:nvPr>
        </p:nvSpPr>
        <p:spPr>
          <a:ln/>
        </p:spPr>
        <p:txBody>
          <a:bodyPr/>
          <a:lstStyle>
            <a:lvl1pPr>
              <a:defRPr/>
            </a:lvl1pPr>
          </a:lstStyle>
          <a:p>
            <a:pPr>
              <a:defRPr/>
            </a:pPr>
            <a:fld id="{B585708F-30AE-2746-B3E2-442221BA8D30}" type="slidenum">
              <a:rPr lang="en-US" altLang="en-US"/>
              <a:pPr>
                <a:defRPr/>
              </a:pPr>
              <a:t>‹#›</a:t>
            </a:fld>
            <a:endParaRPr lang="en-US" altLang="en-US"/>
          </a:p>
        </p:txBody>
      </p:sp>
    </p:spTree>
    <p:extLst>
      <p:ext uri="{BB962C8B-B14F-4D97-AF65-F5344CB8AC3E}">
        <p14:creationId xmlns:p14="http://schemas.microsoft.com/office/powerpoint/2010/main" val="85561868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Rectangle 4">
            <a:extLst>
              <a:ext uri="{FF2B5EF4-FFF2-40B4-BE49-F238E27FC236}">
                <a16:creationId xmlns:a16="http://schemas.microsoft.com/office/drawing/2014/main" id="{7B5248AE-80D9-7840-971E-FA7E6CDFD8AB}"/>
              </a:ext>
            </a:extLst>
          </p:cNvPr>
          <p:cNvSpPr>
            <a:spLocks noGrp="1" noChangeArrowheads="1"/>
          </p:cNvSpPr>
          <p:nvPr>
            <p:ph type="dt" sz="half" idx="10"/>
          </p:nvPr>
        </p:nvSpPr>
        <p:spPr>
          <a:ln/>
        </p:spPr>
        <p:txBody>
          <a:bodyPr/>
          <a:lstStyle>
            <a:lvl1pPr>
              <a:defRPr/>
            </a:lvl1pPr>
          </a:lstStyle>
          <a:p>
            <a:pPr>
              <a:defRPr/>
            </a:pPr>
            <a:fld id="{9B86D81B-6953-324B-8498-9E024113D32C}" type="datetime1">
              <a:rPr lang="en-US" altLang="en-US"/>
              <a:pPr>
                <a:defRPr/>
              </a:pPr>
              <a:t>3/30/21</a:t>
            </a:fld>
            <a:endParaRPr lang="en-US" altLang="en-US"/>
          </a:p>
        </p:txBody>
      </p:sp>
      <p:sp>
        <p:nvSpPr>
          <p:cNvPr id="4" name="Rectangle 5">
            <a:extLst>
              <a:ext uri="{FF2B5EF4-FFF2-40B4-BE49-F238E27FC236}">
                <a16:creationId xmlns:a16="http://schemas.microsoft.com/office/drawing/2014/main" id="{F52CA496-9A24-C148-AFCA-09541CB883D1}"/>
              </a:ext>
            </a:extLst>
          </p:cNvPr>
          <p:cNvSpPr>
            <a:spLocks noGrp="1" noChangeArrowheads="1"/>
          </p:cNvSpPr>
          <p:nvPr>
            <p:ph type="ftr" sz="quarter" idx="11"/>
          </p:nvPr>
        </p:nvSpPr>
        <p:spPr>
          <a:ln/>
        </p:spPr>
        <p:txBody>
          <a:bodyPr/>
          <a:lstStyle>
            <a:lvl1pPr>
              <a:defRPr/>
            </a:lvl1pPr>
          </a:lstStyle>
          <a:p>
            <a:pPr>
              <a:defRPr/>
            </a:pPr>
            <a:r>
              <a:rPr lang="en-US"/>
              <a:t>CIS 470: Mobile App Development</a:t>
            </a:r>
          </a:p>
        </p:txBody>
      </p:sp>
      <p:sp>
        <p:nvSpPr>
          <p:cNvPr id="5" name="Rectangle 6">
            <a:extLst>
              <a:ext uri="{FF2B5EF4-FFF2-40B4-BE49-F238E27FC236}">
                <a16:creationId xmlns:a16="http://schemas.microsoft.com/office/drawing/2014/main" id="{BE001FB0-F48E-D34C-8D6E-3983560D5342}"/>
              </a:ext>
            </a:extLst>
          </p:cNvPr>
          <p:cNvSpPr>
            <a:spLocks noGrp="1" noChangeArrowheads="1"/>
          </p:cNvSpPr>
          <p:nvPr>
            <p:ph type="sldNum" sz="quarter" idx="12"/>
          </p:nvPr>
        </p:nvSpPr>
        <p:spPr>
          <a:ln/>
        </p:spPr>
        <p:txBody>
          <a:bodyPr/>
          <a:lstStyle>
            <a:lvl1pPr>
              <a:defRPr/>
            </a:lvl1pPr>
          </a:lstStyle>
          <a:p>
            <a:pPr>
              <a:defRPr/>
            </a:pPr>
            <a:fld id="{052B85E6-4731-5146-9E5D-11BC26A84B6F}" type="slidenum">
              <a:rPr lang="en-US" altLang="en-US"/>
              <a:pPr>
                <a:defRPr/>
              </a:pPr>
              <a:t>‹#›</a:t>
            </a:fld>
            <a:endParaRPr lang="en-US" altLang="en-US"/>
          </a:p>
        </p:txBody>
      </p:sp>
    </p:spTree>
    <p:extLst>
      <p:ext uri="{BB962C8B-B14F-4D97-AF65-F5344CB8AC3E}">
        <p14:creationId xmlns:p14="http://schemas.microsoft.com/office/powerpoint/2010/main" val="310608515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4">
            <a:extLst>
              <a:ext uri="{FF2B5EF4-FFF2-40B4-BE49-F238E27FC236}">
                <a16:creationId xmlns:a16="http://schemas.microsoft.com/office/drawing/2014/main" id="{A7E8C03F-BADB-5C4B-812B-BF8EDA4F620B}"/>
              </a:ext>
            </a:extLst>
          </p:cNvPr>
          <p:cNvSpPr>
            <a:spLocks noGrp="1" noChangeArrowheads="1"/>
          </p:cNvSpPr>
          <p:nvPr>
            <p:ph type="dt" sz="half" idx="10"/>
          </p:nvPr>
        </p:nvSpPr>
        <p:spPr>
          <a:ln/>
        </p:spPr>
        <p:txBody>
          <a:bodyPr/>
          <a:lstStyle>
            <a:lvl1pPr>
              <a:defRPr/>
            </a:lvl1pPr>
          </a:lstStyle>
          <a:p>
            <a:pPr>
              <a:defRPr/>
            </a:pPr>
            <a:fld id="{13CCFE67-483C-4041-808B-E7F6370386DE}" type="datetime1">
              <a:rPr lang="en-US" altLang="en-US"/>
              <a:pPr>
                <a:defRPr/>
              </a:pPr>
              <a:t>3/30/21</a:t>
            </a:fld>
            <a:endParaRPr lang="en-US" altLang="en-US"/>
          </a:p>
        </p:txBody>
      </p:sp>
      <p:sp>
        <p:nvSpPr>
          <p:cNvPr id="3" name="Rectangle 5">
            <a:extLst>
              <a:ext uri="{FF2B5EF4-FFF2-40B4-BE49-F238E27FC236}">
                <a16:creationId xmlns:a16="http://schemas.microsoft.com/office/drawing/2014/main" id="{410EA2BA-36DF-EC4C-BAEE-0E95B8645808}"/>
              </a:ext>
            </a:extLst>
          </p:cNvPr>
          <p:cNvSpPr>
            <a:spLocks noGrp="1" noChangeArrowheads="1"/>
          </p:cNvSpPr>
          <p:nvPr>
            <p:ph type="ftr" sz="quarter" idx="11"/>
          </p:nvPr>
        </p:nvSpPr>
        <p:spPr>
          <a:ln/>
        </p:spPr>
        <p:txBody>
          <a:bodyPr/>
          <a:lstStyle>
            <a:lvl1pPr>
              <a:defRPr/>
            </a:lvl1pPr>
          </a:lstStyle>
          <a:p>
            <a:pPr>
              <a:defRPr/>
            </a:pPr>
            <a:r>
              <a:rPr lang="en-US"/>
              <a:t>CIS 470: Mobile App Development</a:t>
            </a:r>
          </a:p>
        </p:txBody>
      </p:sp>
      <p:sp>
        <p:nvSpPr>
          <p:cNvPr id="4" name="Rectangle 6">
            <a:extLst>
              <a:ext uri="{FF2B5EF4-FFF2-40B4-BE49-F238E27FC236}">
                <a16:creationId xmlns:a16="http://schemas.microsoft.com/office/drawing/2014/main" id="{DD878D0A-0638-7C43-B0A8-91CD70AB4104}"/>
              </a:ext>
            </a:extLst>
          </p:cNvPr>
          <p:cNvSpPr>
            <a:spLocks noGrp="1" noChangeArrowheads="1"/>
          </p:cNvSpPr>
          <p:nvPr>
            <p:ph type="sldNum" sz="quarter" idx="12"/>
          </p:nvPr>
        </p:nvSpPr>
        <p:spPr>
          <a:ln/>
        </p:spPr>
        <p:txBody>
          <a:bodyPr/>
          <a:lstStyle>
            <a:lvl1pPr>
              <a:defRPr/>
            </a:lvl1pPr>
          </a:lstStyle>
          <a:p>
            <a:pPr>
              <a:defRPr/>
            </a:pPr>
            <a:fld id="{D774FB8A-DFBD-4448-A592-890CC5931726}" type="slidenum">
              <a:rPr lang="en-US" altLang="en-US"/>
              <a:pPr>
                <a:defRPr/>
              </a:pPr>
              <a:t>‹#›</a:t>
            </a:fld>
            <a:endParaRPr lang="en-US" altLang="en-US"/>
          </a:p>
        </p:txBody>
      </p:sp>
    </p:spTree>
    <p:extLst>
      <p:ext uri="{BB962C8B-B14F-4D97-AF65-F5344CB8AC3E}">
        <p14:creationId xmlns:p14="http://schemas.microsoft.com/office/powerpoint/2010/main" val="226880762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4">
            <a:extLst>
              <a:ext uri="{FF2B5EF4-FFF2-40B4-BE49-F238E27FC236}">
                <a16:creationId xmlns:a16="http://schemas.microsoft.com/office/drawing/2014/main" id="{0E1BBC78-7E86-064A-9C9A-C9049E8F97C5}"/>
              </a:ext>
            </a:extLst>
          </p:cNvPr>
          <p:cNvSpPr>
            <a:spLocks noGrp="1" noChangeArrowheads="1"/>
          </p:cNvSpPr>
          <p:nvPr>
            <p:ph type="dt" sz="half" idx="10"/>
          </p:nvPr>
        </p:nvSpPr>
        <p:spPr>
          <a:ln/>
        </p:spPr>
        <p:txBody>
          <a:bodyPr/>
          <a:lstStyle>
            <a:lvl1pPr>
              <a:defRPr/>
            </a:lvl1pPr>
          </a:lstStyle>
          <a:p>
            <a:pPr>
              <a:defRPr/>
            </a:pPr>
            <a:fld id="{2CA9110B-1E9C-2C45-9551-D78D98A7967D}" type="datetime1">
              <a:rPr lang="en-US" altLang="en-US"/>
              <a:pPr>
                <a:defRPr/>
              </a:pPr>
              <a:t>3/30/21</a:t>
            </a:fld>
            <a:endParaRPr lang="en-US" altLang="en-US"/>
          </a:p>
        </p:txBody>
      </p:sp>
      <p:sp>
        <p:nvSpPr>
          <p:cNvPr id="6" name="Rectangle 5">
            <a:extLst>
              <a:ext uri="{FF2B5EF4-FFF2-40B4-BE49-F238E27FC236}">
                <a16:creationId xmlns:a16="http://schemas.microsoft.com/office/drawing/2014/main" id="{0E89C78F-34CA-AF44-8308-4632ACD14B88}"/>
              </a:ext>
            </a:extLst>
          </p:cNvPr>
          <p:cNvSpPr>
            <a:spLocks noGrp="1" noChangeArrowheads="1"/>
          </p:cNvSpPr>
          <p:nvPr>
            <p:ph type="ftr" sz="quarter" idx="11"/>
          </p:nvPr>
        </p:nvSpPr>
        <p:spPr>
          <a:ln/>
        </p:spPr>
        <p:txBody>
          <a:bodyPr/>
          <a:lstStyle>
            <a:lvl1pPr>
              <a:defRPr/>
            </a:lvl1pPr>
          </a:lstStyle>
          <a:p>
            <a:pPr>
              <a:defRPr/>
            </a:pPr>
            <a:r>
              <a:rPr lang="en-US"/>
              <a:t>CIS 470: Mobile App Development</a:t>
            </a:r>
          </a:p>
        </p:txBody>
      </p:sp>
      <p:sp>
        <p:nvSpPr>
          <p:cNvPr id="7" name="Rectangle 6">
            <a:extLst>
              <a:ext uri="{FF2B5EF4-FFF2-40B4-BE49-F238E27FC236}">
                <a16:creationId xmlns:a16="http://schemas.microsoft.com/office/drawing/2014/main" id="{A29DD2EA-5FEE-7E4A-A8F0-0DD57D32FF6C}"/>
              </a:ext>
            </a:extLst>
          </p:cNvPr>
          <p:cNvSpPr>
            <a:spLocks noGrp="1" noChangeArrowheads="1"/>
          </p:cNvSpPr>
          <p:nvPr>
            <p:ph type="sldNum" sz="quarter" idx="12"/>
          </p:nvPr>
        </p:nvSpPr>
        <p:spPr>
          <a:ln/>
        </p:spPr>
        <p:txBody>
          <a:bodyPr/>
          <a:lstStyle>
            <a:lvl1pPr>
              <a:defRPr/>
            </a:lvl1pPr>
          </a:lstStyle>
          <a:p>
            <a:pPr>
              <a:defRPr/>
            </a:pPr>
            <a:fld id="{0B40C987-91EF-BD43-8DF0-C0F9228623CC}" type="slidenum">
              <a:rPr lang="en-US" altLang="en-US"/>
              <a:pPr>
                <a:defRPr/>
              </a:pPr>
              <a:t>‹#›</a:t>
            </a:fld>
            <a:endParaRPr lang="en-US" altLang="en-US"/>
          </a:p>
        </p:txBody>
      </p:sp>
    </p:spTree>
    <p:extLst>
      <p:ext uri="{BB962C8B-B14F-4D97-AF65-F5344CB8AC3E}">
        <p14:creationId xmlns:p14="http://schemas.microsoft.com/office/powerpoint/2010/main" val="413853303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4">
            <a:extLst>
              <a:ext uri="{FF2B5EF4-FFF2-40B4-BE49-F238E27FC236}">
                <a16:creationId xmlns:a16="http://schemas.microsoft.com/office/drawing/2014/main" id="{DDCB88AD-44E8-414A-AA1E-A0E4595E0B87}"/>
              </a:ext>
            </a:extLst>
          </p:cNvPr>
          <p:cNvSpPr>
            <a:spLocks noGrp="1" noChangeArrowheads="1"/>
          </p:cNvSpPr>
          <p:nvPr>
            <p:ph type="dt" sz="half" idx="10"/>
          </p:nvPr>
        </p:nvSpPr>
        <p:spPr>
          <a:ln/>
        </p:spPr>
        <p:txBody>
          <a:bodyPr/>
          <a:lstStyle>
            <a:lvl1pPr>
              <a:defRPr/>
            </a:lvl1pPr>
          </a:lstStyle>
          <a:p>
            <a:pPr>
              <a:defRPr/>
            </a:pPr>
            <a:fld id="{A7D8F263-0CF2-2749-A6F0-14D117935B38}" type="datetime1">
              <a:rPr lang="en-US" altLang="en-US"/>
              <a:pPr>
                <a:defRPr/>
              </a:pPr>
              <a:t>3/30/21</a:t>
            </a:fld>
            <a:endParaRPr lang="en-US" altLang="en-US"/>
          </a:p>
        </p:txBody>
      </p:sp>
      <p:sp>
        <p:nvSpPr>
          <p:cNvPr id="6" name="Rectangle 5">
            <a:extLst>
              <a:ext uri="{FF2B5EF4-FFF2-40B4-BE49-F238E27FC236}">
                <a16:creationId xmlns:a16="http://schemas.microsoft.com/office/drawing/2014/main" id="{0B9065A4-A8C4-8C44-AACC-1E74EF5A51B7}"/>
              </a:ext>
            </a:extLst>
          </p:cNvPr>
          <p:cNvSpPr>
            <a:spLocks noGrp="1" noChangeArrowheads="1"/>
          </p:cNvSpPr>
          <p:nvPr>
            <p:ph type="ftr" sz="quarter" idx="11"/>
          </p:nvPr>
        </p:nvSpPr>
        <p:spPr>
          <a:ln/>
        </p:spPr>
        <p:txBody>
          <a:bodyPr/>
          <a:lstStyle>
            <a:lvl1pPr>
              <a:defRPr/>
            </a:lvl1pPr>
          </a:lstStyle>
          <a:p>
            <a:pPr>
              <a:defRPr/>
            </a:pPr>
            <a:r>
              <a:rPr lang="en-US"/>
              <a:t>CIS 470: Mobile App Development</a:t>
            </a:r>
          </a:p>
        </p:txBody>
      </p:sp>
      <p:sp>
        <p:nvSpPr>
          <p:cNvPr id="7" name="Rectangle 6">
            <a:extLst>
              <a:ext uri="{FF2B5EF4-FFF2-40B4-BE49-F238E27FC236}">
                <a16:creationId xmlns:a16="http://schemas.microsoft.com/office/drawing/2014/main" id="{23A7D9DC-07E2-8E42-83F5-1A09309FAE35}"/>
              </a:ext>
            </a:extLst>
          </p:cNvPr>
          <p:cNvSpPr>
            <a:spLocks noGrp="1" noChangeArrowheads="1"/>
          </p:cNvSpPr>
          <p:nvPr>
            <p:ph type="sldNum" sz="quarter" idx="12"/>
          </p:nvPr>
        </p:nvSpPr>
        <p:spPr>
          <a:ln/>
        </p:spPr>
        <p:txBody>
          <a:bodyPr/>
          <a:lstStyle>
            <a:lvl1pPr>
              <a:defRPr/>
            </a:lvl1pPr>
          </a:lstStyle>
          <a:p>
            <a:pPr>
              <a:defRPr/>
            </a:pPr>
            <a:fld id="{CE4A640D-87E1-4E40-BFA6-DCAB4E1D8281}" type="slidenum">
              <a:rPr lang="en-US" altLang="en-US"/>
              <a:pPr>
                <a:defRPr/>
              </a:pPr>
              <a:t>‹#›</a:t>
            </a:fld>
            <a:endParaRPr lang="en-US" altLang="en-US"/>
          </a:p>
        </p:txBody>
      </p:sp>
    </p:spTree>
    <p:extLst>
      <p:ext uri="{BB962C8B-B14F-4D97-AF65-F5344CB8AC3E}">
        <p14:creationId xmlns:p14="http://schemas.microsoft.com/office/powerpoint/2010/main" val="209844466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Rectangle 2">
            <a:extLst>
              <a:ext uri="{FF2B5EF4-FFF2-40B4-BE49-F238E27FC236}">
                <a16:creationId xmlns:a16="http://schemas.microsoft.com/office/drawing/2014/main" id="{49566986-5672-4A46-A9AB-63D2A4723E12}"/>
              </a:ext>
            </a:extLst>
          </p:cNvPr>
          <p:cNvSpPr>
            <a:spLocks noGrp="1" noChangeArrowheads="1"/>
          </p:cNvSpPr>
          <p:nvPr>
            <p:ph type="title"/>
          </p:nvPr>
        </p:nvSpPr>
        <p:spPr bwMode="auto">
          <a:xfrm>
            <a:off x="457200" y="277813"/>
            <a:ext cx="8229600" cy="11398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en-US"/>
              <a:t>Click to edit Master title style</a:t>
            </a:r>
          </a:p>
        </p:txBody>
      </p:sp>
      <p:sp>
        <p:nvSpPr>
          <p:cNvPr id="1027" name="Rectangle 3">
            <a:extLst>
              <a:ext uri="{FF2B5EF4-FFF2-40B4-BE49-F238E27FC236}">
                <a16:creationId xmlns:a16="http://schemas.microsoft.com/office/drawing/2014/main" id="{3CC056D0-466E-E24B-8968-8EE61F53271F}"/>
              </a:ext>
            </a:extLst>
          </p:cNvPr>
          <p:cNvSpPr>
            <a:spLocks noGrp="1" noChangeArrowheads="1"/>
          </p:cNvSpPr>
          <p:nvPr>
            <p:ph type="body" idx="1"/>
          </p:nvPr>
        </p:nvSpPr>
        <p:spPr bwMode="auto">
          <a:xfrm>
            <a:off x="457200" y="1600200"/>
            <a:ext cx="8229600" cy="4530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en-US"/>
              <a:t>Click to edit Master text styles</a:t>
            </a:r>
          </a:p>
          <a:p>
            <a:pPr lvl="1"/>
            <a:r>
              <a:rPr lang="en-US" altLang="en-US"/>
              <a:t>Second level</a:t>
            </a:r>
          </a:p>
          <a:p>
            <a:pPr lvl="2"/>
            <a:r>
              <a:rPr lang="en-US" altLang="en-US"/>
              <a:t>Third level</a:t>
            </a:r>
          </a:p>
          <a:p>
            <a:pPr lvl="3"/>
            <a:r>
              <a:rPr lang="en-US" altLang="en-US"/>
              <a:t>Fourth level</a:t>
            </a:r>
          </a:p>
          <a:p>
            <a:pPr lvl="4"/>
            <a:r>
              <a:rPr lang="en-US" altLang="en-US"/>
              <a:t>Fifth level</a:t>
            </a:r>
          </a:p>
        </p:txBody>
      </p:sp>
      <p:sp>
        <p:nvSpPr>
          <p:cNvPr id="56324" name="Rectangle 4">
            <a:extLst>
              <a:ext uri="{FF2B5EF4-FFF2-40B4-BE49-F238E27FC236}">
                <a16:creationId xmlns:a16="http://schemas.microsoft.com/office/drawing/2014/main" id="{3764912E-419C-7A4F-9B36-BAE5D5FFB404}"/>
              </a:ext>
            </a:extLst>
          </p:cNvPr>
          <p:cNvSpPr>
            <a:spLocks noGrp="1" noChangeArrowheads="1"/>
          </p:cNvSpPr>
          <p:nvPr>
            <p:ph type="dt" sz="half" idx="2"/>
          </p:nvPr>
        </p:nvSpPr>
        <p:spPr bwMode="auto">
          <a:xfrm>
            <a:off x="457200" y="6243638"/>
            <a:ext cx="2133600" cy="457200"/>
          </a:xfrm>
          <a:prstGeom prst="rect">
            <a:avLst/>
          </a:prstGeom>
          <a:noFill/>
          <a:ln>
            <a:noFill/>
          </a:ln>
          <a:effectLst/>
          <a:extLst>
            <a:ext uri="{FAA26D3D-D897-4be2-8F04-BA451C77F1D7}"/>
            <a:ext uri="{909E8E84-426E-40dd-AFC4-6F175D3DCCD1}"/>
            <a:ext uri="{91240B29-F687-4f45-9708-019B960494DF}"/>
            <a:ext uri="{AF507438-7753-43e0-B8FC-AC1667EBCBE1}"/>
          </a:extLst>
        </p:spPr>
        <p:txBody>
          <a:bodyPr vert="horz" wrap="square" lIns="91440" tIns="45720" rIns="91440" bIns="45720" numCol="1" anchor="b" anchorCtr="0" compatLnSpc="1">
            <a:prstTxWarp prst="textNoShape">
              <a:avLst/>
            </a:prstTxWarp>
          </a:bodyPr>
          <a:lstStyle>
            <a:lvl1pPr eaLnBrk="1" hangingPunct="1">
              <a:defRPr sz="1200">
                <a:latin typeface="Garamond" panose="02020404030301010803" pitchFamily="18" charset="0"/>
                <a:ea typeface="+mn-ea"/>
              </a:defRPr>
            </a:lvl1pPr>
          </a:lstStyle>
          <a:p>
            <a:pPr>
              <a:defRPr/>
            </a:pPr>
            <a:fld id="{46DCBAC6-0A04-AE48-B9B6-037479D03185}" type="datetime1">
              <a:rPr lang="en-US" altLang="en-US"/>
              <a:pPr>
                <a:defRPr/>
              </a:pPr>
              <a:t>3/30/21</a:t>
            </a:fld>
            <a:endParaRPr lang="en-US" altLang="en-US"/>
          </a:p>
        </p:txBody>
      </p:sp>
      <p:sp>
        <p:nvSpPr>
          <p:cNvPr id="56325" name="Rectangle 5">
            <a:extLst>
              <a:ext uri="{FF2B5EF4-FFF2-40B4-BE49-F238E27FC236}">
                <a16:creationId xmlns:a16="http://schemas.microsoft.com/office/drawing/2014/main" id="{9FD6C920-402B-184B-9246-681D3836A7BA}"/>
              </a:ext>
            </a:extLst>
          </p:cNvPr>
          <p:cNvSpPr>
            <a:spLocks noGrp="1" noChangeArrowheads="1"/>
          </p:cNvSpPr>
          <p:nvPr>
            <p:ph type="ftr" sz="quarter" idx="3"/>
          </p:nvPr>
        </p:nvSpPr>
        <p:spPr bwMode="auto">
          <a:xfrm>
            <a:off x="3124200" y="6248400"/>
            <a:ext cx="2895600" cy="457200"/>
          </a:xfrm>
          <a:prstGeom prst="rect">
            <a:avLst/>
          </a:prstGeom>
          <a:noFill/>
          <a:ln>
            <a:noFill/>
          </a:ln>
          <a:effectLst/>
          <a:extLst>
            <a:ext uri="{FAA26D3D-D897-4be2-8F04-BA451C77F1D7}"/>
            <a:ext uri="{909E8E84-426E-40dd-AFC4-6F175D3DCCD1}"/>
            <a:ext uri="{91240B29-F687-4f45-9708-019B960494DF}"/>
            <a:ext uri="{AF507438-7753-43e0-B8FC-AC1667EBCBE1}"/>
          </a:extLst>
        </p:spPr>
        <p:txBody>
          <a:bodyPr vert="horz" wrap="square" lIns="91440" tIns="45720" rIns="91440" bIns="45720" numCol="1" anchor="b" anchorCtr="0" compatLnSpc="1">
            <a:prstTxWarp prst="textNoShape">
              <a:avLst/>
            </a:prstTxWarp>
          </a:bodyPr>
          <a:lstStyle>
            <a:lvl1pPr algn="ctr" eaLnBrk="1" hangingPunct="1">
              <a:defRPr sz="1200">
                <a:latin typeface="Garamond" charset="0"/>
                <a:ea typeface="ＭＳ Ｐゴシック" charset="0"/>
                <a:cs typeface="ＭＳ Ｐゴシック" charset="0"/>
              </a:defRPr>
            </a:lvl1pPr>
          </a:lstStyle>
          <a:p>
            <a:pPr>
              <a:defRPr/>
            </a:pPr>
            <a:r>
              <a:rPr lang="en-US"/>
              <a:t>CIS 470: Mobile App Development</a:t>
            </a:r>
          </a:p>
        </p:txBody>
      </p:sp>
      <p:sp>
        <p:nvSpPr>
          <p:cNvPr id="56326" name="Rectangle 6">
            <a:extLst>
              <a:ext uri="{FF2B5EF4-FFF2-40B4-BE49-F238E27FC236}">
                <a16:creationId xmlns:a16="http://schemas.microsoft.com/office/drawing/2014/main" id="{5FAA1A7C-F3AA-314A-84D6-75E34A0167A5}"/>
              </a:ext>
            </a:extLst>
          </p:cNvPr>
          <p:cNvSpPr>
            <a:spLocks noGrp="1" noChangeArrowheads="1"/>
          </p:cNvSpPr>
          <p:nvPr>
            <p:ph type="sldNum" sz="quarter" idx="4"/>
          </p:nvPr>
        </p:nvSpPr>
        <p:spPr bwMode="auto">
          <a:xfrm>
            <a:off x="6553200" y="6243638"/>
            <a:ext cx="2133600" cy="457200"/>
          </a:xfrm>
          <a:prstGeom prst="rect">
            <a:avLst/>
          </a:prstGeom>
          <a:noFill/>
          <a:ln>
            <a:noFill/>
          </a:ln>
          <a:effectLst/>
          <a:extLst>
            <a:ext uri="{FAA26D3D-D897-4be2-8F04-BA451C77F1D7}"/>
            <a:ext uri="{909E8E84-426E-40dd-AFC4-6F175D3DCCD1}"/>
            <a:ext uri="{91240B29-F687-4f45-9708-019B960494DF}"/>
            <a:ext uri="{AF507438-7753-43e0-B8FC-AC1667EBCBE1}"/>
          </a:extLst>
        </p:spPr>
        <p:txBody>
          <a:bodyPr vert="horz" wrap="square" lIns="91440" tIns="45720" rIns="91440" bIns="45720" numCol="1" anchor="b" anchorCtr="0" compatLnSpc="1">
            <a:prstTxWarp prst="textNoShape">
              <a:avLst/>
            </a:prstTxWarp>
          </a:bodyPr>
          <a:lstStyle>
            <a:lvl1pPr algn="r" eaLnBrk="1" hangingPunct="1">
              <a:defRPr sz="1200">
                <a:latin typeface="Garamond" panose="02020404030301010803" pitchFamily="18" charset="0"/>
                <a:ea typeface="+mn-ea"/>
              </a:defRPr>
            </a:lvl1pPr>
          </a:lstStyle>
          <a:p>
            <a:pPr>
              <a:defRPr/>
            </a:pPr>
            <a:fld id="{F375BBFA-DCE2-444E-A741-4FC38B07BB51}" type="slidenum">
              <a:rPr lang="en-US" altLang="en-US"/>
              <a:pPr>
                <a:defRPr/>
              </a:pPr>
              <a:t>‹#›</a:t>
            </a:fld>
            <a:endParaRPr lang="en-US" altLang="en-US"/>
          </a:p>
        </p:txBody>
      </p:sp>
      <p:sp>
        <p:nvSpPr>
          <p:cNvPr id="1031" name="Freeform 7">
            <a:extLst>
              <a:ext uri="{FF2B5EF4-FFF2-40B4-BE49-F238E27FC236}">
                <a16:creationId xmlns:a16="http://schemas.microsoft.com/office/drawing/2014/main" id="{C542F567-5095-8C4D-AC55-605591D8C43C}"/>
              </a:ext>
            </a:extLst>
          </p:cNvPr>
          <p:cNvSpPr>
            <a:spLocks noChangeArrowheads="1"/>
          </p:cNvSpPr>
          <p:nvPr/>
        </p:nvSpPr>
        <p:spPr bwMode="auto">
          <a:xfrm>
            <a:off x="381000" y="228600"/>
            <a:ext cx="8229600" cy="609600"/>
          </a:xfrm>
          <a:custGeom>
            <a:avLst/>
            <a:gdLst>
              <a:gd name="T0" fmla="*/ 0 w 1000"/>
              <a:gd name="T1" fmla="*/ 2147483646 h 1000"/>
              <a:gd name="T2" fmla="*/ 0 w 1000"/>
              <a:gd name="T3" fmla="*/ 0 h 1000"/>
              <a:gd name="T4" fmla="*/ 2147483646 w 1000"/>
              <a:gd name="T5" fmla="*/ 0 h 1000"/>
              <a:gd name="T6" fmla="*/ 0 60000 65536"/>
              <a:gd name="T7" fmla="*/ 0 60000 65536"/>
              <a:gd name="T8" fmla="*/ 0 60000 65536"/>
            </a:gdLst>
            <a:ahLst/>
            <a:cxnLst>
              <a:cxn ang="T6">
                <a:pos x="T0" y="T1"/>
              </a:cxn>
              <a:cxn ang="T7">
                <a:pos x="T2" y="T3"/>
              </a:cxn>
              <a:cxn ang="T8">
                <a:pos x="T4" y="T5"/>
              </a:cxn>
            </a:cxnLst>
            <a:rect l="0" t="0" r="r" b="b"/>
            <a:pathLst>
              <a:path w="1000" h="1000">
                <a:moveTo>
                  <a:pt x="0" y="1000"/>
                </a:moveTo>
                <a:lnTo>
                  <a:pt x="0" y="0"/>
                </a:lnTo>
                <a:lnTo>
                  <a:pt x="1000" y="0"/>
                </a:lnTo>
              </a:path>
            </a:pathLst>
          </a:custGeom>
          <a:noFill/>
          <a:ln w="19050" cap="flat" cmpd="sng">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1032" name="Line 8">
            <a:extLst>
              <a:ext uri="{FF2B5EF4-FFF2-40B4-BE49-F238E27FC236}">
                <a16:creationId xmlns:a16="http://schemas.microsoft.com/office/drawing/2014/main" id="{02361FBE-1D91-E446-91F0-03EF4B5DF73A}"/>
              </a:ext>
            </a:extLst>
          </p:cNvPr>
          <p:cNvSpPr>
            <a:spLocks noChangeShapeType="1"/>
          </p:cNvSpPr>
          <p:nvPr/>
        </p:nvSpPr>
        <p:spPr bwMode="auto">
          <a:xfrm>
            <a:off x="457200" y="6172200"/>
            <a:ext cx="8229600" cy="0"/>
          </a:xfrm>
          <a:prstGeom prst="line">
            <a:avLst/>
          </a:prstGeom>
          <a:noFill/>
          <a:ln w="19050">
            <a:solidFill>
              <a:schemeClr val="accent1"/>
            </a:solidFill>
            <a:round/>
            <a:headEnd/>
            <a:tailEnd/>
          </a:ln>
          <a:extLst>
            <a:ext uri="{909E8E84-426E-40DD-AFC4-6F175D3DCCD1}">
              <a14:hiddenFill xmlns:a14="http://schemas.microsoft.com/office/drawing/2010/main">
                <a:noFill/>
              </a14:hiddenFill>
            </a:ext>
          </a:extLst>
        </p:spPr>
        <p:txBody>
          <a:bodyPr/>
          <a:lstStyle/>
          <a:p>
            <a:endParaRPr lang="en-US"/>
          </a:p>
        </p:txBody>
      </p:sp>
    </p:spTree>
  </p:cSld>
  <p:clrMap bg1="lt1" tx1="dk1" bg2="lt2" tx2="dk2" accent1="accent1" accent2="accent2" accent3="accent3" accent4="accent4" accent5="accent5" accent6="accent6" hlink="hlink" folHlink="folHlink"/>
  <p:sldLayoutIdLst>
    <p:sldLayoutId id="2147484029" r:id="rId1"/>
    <p:sldLayoutId id="2147484019" r:id="rId2"/>
    <p:sldLayoutId id="2147484020" r:id="rId3"/>
    <p:sldLayoutId id="2147484021" r:id="rId4"/>
    <p:sldLayoutId id="2147484022" r:id="rId5"/>
    <p:sldLayoutId id="2147484023" r:id="rId6"/>
    <p:sldLayoutId id="2147484024" r:id="rId7"/>
    <p:sldLayoutId id="2147484025" r:id="rId8"/>
    <p:sldLayoutId id="2147484026" r:id="rId9"/>
    <p:sldLayoutId id="2147484027" r:id="rId10"/>
    <p:sldLayoutId id="2147484028" r:id="rId11"/>
  </p:sldLayoutIdLst>
  <p:hf hdr="0"/>
  <p:txStyles>
    <p:titleStyle>
      <a:lvl1pPr algn="l" rtl="0" eaLnBrk="0" fontAlgn="base" hangingPunct="0">
        <a:spcBef>
          <a:spcPct val="0"/>
        </a:spcBef>
        <a:spcAft>
          <a:spcPct val="0"/>
        </a:spcAft>
        <a:defRPr sz="4200">
          <a:solidFill>
            <a:schemeClr val="tx2"/>
          </a:solidFill>
          <a:latin typeface="+mj-lt"/>
          <a:ea typeface="+mj-ea"/>
          <a:cs typeface="ＭＳ Ｐゴシック" charset="0"/>
        </a:defRPr>
      </a:lvl1pPr>
      <a:lvl2pPr algn="l" rtl="0" eaLnBrk="0" fontAlgn="base" hangingPunct="0">
        <a:spcBef>
          <a:spcPct val="0"/>
        </a:spcBef>
        <a:spcAft>
          <a:spcPct val="0"/>
        </a:spcAft>
        <a:defRPr sz="4200">
          <a:solidFill>
            <a:schemeClr val="tx2"/>
          </a:solidFill>
          <a:latin typeface="Garamond" charset="0"/>
          <a:ea typeface="ＭＳ Ｐゴシック" charset="0"/>
          <a:cs typeface="ＭＳ Ｐゴシック" charset="0"/>
        </a:defRPr>
      </a:lvl2pPr>
      <a:lvl3pPr algn="l" rtl="0" eaLnBrk="0" fontAlgn="base" hangingPunct="0">
        <a:spcBef>
          <a:spcPct val="0"/>
        </a:spcBef>
        <a:spcAft>
          <a:spcPct val="0"/>
        </a:spcAft>
        <a:defRPr sz="4200">
          <a:solidFill>
            <a:schemeClr val="tx2"/>
          </a:solidFill>
          <a:latin typeface="Garamond" charset="0"/>
          <a:ea typeface="ＭＳ Ｐゴシック" charset="0"/>
          <a:cs typeface="ＭＳ Ｐゴシック" charset="0"/>
        </a:defRPr>
      </a:lvl3pPr>
      <a:lvl4pPr algn="l" rtl="0" eaLnBrk="0" fontAlgn="base" hangingPunct="0">
        <a:spcBef>
          <a:spcPct val="0"/>
        </a:spcBef>
        <a:spcAft>
          <a:spcPct val="0"/>
        </a:spcAft>
        <a:defRPr sz="4200">
          <a:solidFill>
            <a:schemeClr val="tx2"/>
          </a:solidFill>
          <a:latin typeface="Garamond" charset="0"/>
          <a:ea typeface="ＭＳ Ｐゴシック" charset="0"/>
          <a:cs typeface="ＭＳ Ｐゴシック" charset="0"/>
        </a:defRPr>
      </a:lvl4pPr>
      <a:lvl5pPr algn="l" rtl="0" eaLnBrk="0" fontAlgn="base" hangingPunct="0">
        <a:spcBef>
          <a:spcPct val="0"/>
        </a:spcBef>
        <a:spcAft>
          <a:spcPct val="0"/>
        </a:spcAft>
        <a:defRPr sz="4200">
          <a:solidFill>
            <a:schemeClr val="tx2"/>
          </a:solidFill>
          <a:latin typeface="Garamond" charset="0"/>
          <a:ea typeface="ＭＳ Ｐゴシック" charset="0"/>
          <a:cs typeface="ＭＳ Ｐゴシック" charset="0"/>
        </a:defRPr>
      </a:lvl5pPr>
      <a:lvl6pPr marL="457200" algn="l" rtl="0" fontAlgn="base">
        <a:spcBef>
          <a:spcPct val="0"/>
        </a:spcBef>
        <a:spcAft>
          <a:spcPct val="0"/>
        </a:spcAft>
        <a:defRPr sz="4200">
          <a:solidFill>
            <a:schemeClr val="tx2"/>
          </a:solidFill>
          <a:latin typeface="Garamond" charset="0"/>
          <a:ea typeface="ＭＳ Ｐゴシック" charset="0"/>
          <a:cs typeface="Arial" charset="0"/>
        </a:defRPr>
      </a:lvl6pPr>
      <a:lvl7pPr marL="914400" algn="l" rtl="0" fontAlgn="base">
        <a:spcBef>
          <a:spcPct val="0"/>
        </a:spcBef>
        <a:spcAft>
          <a:spcPct val="0"/>
        </a:spcAft>
        <a:defRPr sz="4200">
          <a:solidFill>
            <a:schemeClr val="tx2"/>
          </a:solidFill>
          <a:latin typeface="Garamond" charset="0"/>
          <a:ea typeface="ＭＳ Ｐゴシック" charset="0"/>
          <a:cs typeface="Arial" charset="0"/>
        </a:defRPr>
      </a:lvl7pPr>
      <a:lvl8pPr marL="1371600" algn="l" rtl="0" fontAlgn="base">
        <a:spcBef>
          <a:spcPct val="0"/>
        </a:spcBef>
        <a:spcAft>
          <a:spcPct val="0"/>
        </a:spcAft>
        <a:defRPr sz="4200">
          <a:solidFill>
            <a:schemeClr val="tx2"/>
          </a:solidFill>
          <a:latin typeface="Garamond" charset="0"/>
          <a:ea typeface="ＭＳ Ｐゴシック" charset="0"/>
          <a:cs typeface="Arial" charset="0"/>
        </a:defRPr>
      </a:lvl8pPr>
      <a:lvl9pPr marL="1828800" algn="l" rtl="0" fontAlgn="base">
        <a:spcBef>
          <a:spcPct val="0"/>
        </a:spcBef>
        <a:spcAft>
          <a:spcPct val="0"/>
        </a:spcAft>
        <a:defRPr sz="4200">
          <a:solidFill>
            <a:schemeClr val="tx2"/>
          </a:solidFill>
          <a:latin typeface="Garamond" charset="0"/>
          <a:ea typeface="ＭＳ Ｐゴシック" charset="0"/>
          <a:cs typeface="Arial" charset="0"/>
        </a:defRPr>
      </a:lvl9pPr>
    </p:titleStyle>
    <p:bodyStyle>
      <a:lvl1pPr marL="342900" indent="-342900" algn="l" rtl="0" eaLnBrk="0" fontAlgn="base" hangingPunct="0">
        <a:spcBef>
          <a:spcPct val="20000"/>
        </a:spcBef>
        <a:spcAft>
          <a:spcPct val="0"/>
        </a:spcAft>
        <a:buClr>
          <a:schemeClr val="accent1"/>
        </a:buClr>
        <a:buSzPct val="65000"/>
        <a:buFont typeface="Wingdings" pitchFamily="2" charset="2"/>
        <a:buChar char="n"/>
        <a:defRPr sz="3000">
          <a:solidFill>
            <a:schemeClr val="tx1"/>
          </a:solidFill>
          <a:latin typeface="+mn-lt"/>
          <a:ea typeface="+mn-ea"/>
          <a:cs typeface="ＭＳ Ｐゴシック" charset="0"/>
        </a:defRPr>
      </a:lvl1pPr>
      <a:lvl2pPr marL="669925" indent="-325438" algn="l" rtl="0" eaLnBrk="0" fontAlgn="base" hangingPunct="0">
        <a:spcBef>
          <a:spcPct val="20000"/>
        </a:spcBef>
        <a:spcAft>
          <a:spcPct val="0"/>
        </a:spcAft>
        <a:buClr>
          <a:schemeClr val="accent2"/>
        </a:buClr>
        <a:buSzPct val="60000"/>
        <a:buFont typeface="Wingdings" pitchFamily="2" charset="2"/>
        <a:buChar char="q"/>
        <a:defRPr sz="2600">
          <a:solidFill>
            <a:schemeClr val="tx1"/>
          </a:solidFill>
          <a:latin typeface="+mn-lt"/>
          <a:ea typeface="ＭＳ Ｐゴシック" charset="0"/>
          <a:cs typeface="+mn-cs"/>
        </a:defRPr>
      </a:lvl2pPr>
      <a:lvl3pPr marL="1022350" indent="-350838" algn="l" rtl="0" eaLnBrk="0" fontAlgn="base" hangingPunct="0">
        <a:spcBef>
          <a:spcPct val="20000"/>
        </a:spcBef>
        <a:spcAft>
          <a:spcPct val="0"/>
        </a:spcAft>
        <a:buClr>
          <a:schemeClr val="accent1"/>
        </a:buClr>
        <a:buSzPct val="65000"/>
        <a:buFont typeface="Wingdings" pitchFamily="2" charset="2"/>
        <a:buChar char="n"/>
        <a:defRPr sz="2200">
          <a:solidFill>
            <a:schemeClr val="tx1"/>
          </a:solidFill>
          <a:latin typeface="+mn-lt"/>
          <a:ea typeface="Arial" charset="0"/>
          <a:cs typeface="+mn-cs"/>
        </a:defRPr>
      </a:lvl3pPr>
      <a:lvl4pPr marL="1339850" indent="-315913" algn="l" rtl="0" eaLnBrk="0" fontAlgn="base" hangingPunct="0">
        <a:spcBef>
          <a:spcPct val="20000"/>
        </a:spcBef>
        <a:spcAft>
          <a:spcPct val="0"/>
        </a:spcAft>
        <a:buClr>
          <a:schemeClr val="accent2"/>
        </a:buClr>
        <a:buSzPct val="70000"/>
        <a:buFont typeface="Wingdings" pitchFamily="2" charset="2"/>
        <a:buChar char="q"/>
        <a:defRPr sz="2000">
          <a:solidFill>
            <a:schemeClr val="tx1"/>
          </a:solidFill>
          <a:latin typeface="+mn-lt"/>
          <a:ea typeface="Arial" charset="0"/>
          <a:cs typeface="+mn-cs"/>
        </a:defRPr>
      </a:lvl4pPr>
      <a:lvl5pPr marL="1681163" indent="-339725" algn="l" rtl="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mn-lt"/>
          <a:ea typeface="Arial" charset="0"/>
          <a:cs typeface="+mn-cs"/>
        </a:defRPr>
      </a:lvl5pPr>
      <a:lvl6pPr marL="2138363" indent="-339725" algn="l" rtl="0" fontAlgn="base">
        <a:spcBef>
          <a:spcPct val="20000"/>
        </a:spcBef>
        <a:spcAft>
          <a:spcPct val="0"/>
        </a:spcAft>
        <a:buClr>
          <a:schemeClr val="accent1"/>
        </a:buClr>
        <a:buSzPct val="75000"/>
        <a:buFont typeface="Wingdings" charset="0"/>
        <a:buChar char="§"/>
        <a:defRPr sz="2000">
          <a:solidFill>
            <a:schemeClr val="tx1"/>
          </a:solidFill>
          <a:latin typeface="+mn-lt"/>
          <a:ea typeface="Arial" charset="0"/>
          <a:cs typeface="+mn-cs"/>
        </a:defRPr>
      </a:lvl6pPr>
      <a:lvl7pPr marL="2595563" indent="-339725" algn="l" rtl="0" fontAlgn="base">
        <a:spcBef>
          <a:spcPct val="20000"/>
        </a:spcBef>
        <a:spcAft>
          <a:spcPct val="0"/>
        </a:spcAft>
        <a:buClr>
          <a:schemeClr val="accent1"/>
        </a:buClr>
        <a:buSzPct val="75000"/>
        <a:buFont typeface="Wingdings" charset="0"/>
        <a:buChar char="§"/>
        <a:defRPr sz="2000">
          <a:solidFill>
            <a:schemeClr val="tx1"/>
          </a:solidFill>
          <a:latin typeface="+mn-lt"/>
          <a:ea typeface="Arial" charset="0"/>
          <a:cs typeface="+mn-cs"/>
        </a:defRPr>
      </a:lvl7pPr>
      <a:lvl8pPr marL="3052763" indent="-339725" algn="l" rtl="0" fontAlgn="base">
        <a:spcBef>
          <a:spcPct val="20000"/>
        </a:spcBef>
        <a:spcAft>
          <a:spcPct val="0"/>
        </a:spcAft>
        <a:buClr>
          <a:schemeClr val="accent1"/>
        </a:buClr>
        <a:buSzPct val="75000"/>
        <a:buFont typeface="Wingdings" charset="0"/>
        <a:buChar char="§"/>
        <a:defRPr sz="2000">
          <a:solidFill>
            <a:schemeClr val="tx1"/>
          </a:solidFill>
          <a:latin typeface="+mn-lt"/>
          <a:ea typeface="Arial" charset="0"/>
          <a:cs typeface="+mn-cs"/>
        </a:defRPr>
      </a:lvl8pPr>
      <a:lvl9pPr marL="3509963" indent="-339725" algn="l" rtl="0" fontAlgn="base">
        <a:spcBef>
          <a:spcPct val="20000"/>
        </a:spcBef>
        <a:spcAft>
          <a:spcPct val="0"/>
        </a:spcAft>
        <a:buClr>
          <a:schemeClr val="accent1"/>
        </a:buClr>
        <a:buSzPct val="75000"/>
        <a:buFont typeface="Wingdings" charset="0"/>
        <a:buChar char="§"/>
        <a:defRPr sz="2000">
          <a:solidFill>
            <a:schemeClr val="tx1"/>
          </a:solidFill>
          <a:latin typeface="+mn-lt"/>
          <a:ea typeface="Arial" charset="0"/>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2" Type="http://schemas.openxmlformats.org/officeDocument/2006/relationships/image" Target="../media/image2.tiff"/><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image" Target="../media/image3.tiff"/><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hyperlink" Target="https://github.com/codepath/android_guides/wiki/Using-the-RecyclerView" TargetMode="External"/><Relationship Id="rId2" Type="http://schemas.openxmlformats.org/officeDocument/2006/relationships/notesSlide" Target="../notesSlides/notesSlide2.xml"/><Relationship Id="rId1" Type="http://schemas.openxmlformats.org/officeDocument/2006/relationships/slideLayout" Target="../slideLayouts/slideLayout7.xml"/><Relationship Id="rId4" Type="http://schemas.openxmlformats.org/officeDocument/2006/relationships/hyperlink" Target="https://developer.android.com/jetpack/androidx/releases/recyclerview" TargetMode="Externa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2" Type="http://schemas.openxmlformats.org/officeDocument/2006/relationships/image" Target="../media/image4.tiff"/><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2" Type="http://schemas.openxmlformats.org/officeDocument/2006/relationships/image" Target="../media/image5.tiff"/><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2" Type="http://schemas.openxmlformats.org/officeDocument/2006/relationships/image" Target="../media/image6.tiff"/><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1.tiff"/><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9682" name="Rectangle 2">
            <a:extLst>
              <a:ext uri="{FF2B5EF4-FFF2-40B4-BE49-F238E27FC236}">
                <a16:creationId xmlns:a16="http://schemas.microsoft.com/office/drawing/2014/main" id="{F4B948FF-3777-C64F-8097-5C7F967FA86D}"/>
              </a:ext>
            </a:extLst>
          </p:cNvPr>
          <p:cNvSpPr>
            <a:spLocks noGrp="1" noChangeArrowheads="1"/>
          </p:cNvSpPr>
          <p:nvPr>
            <p:ph type="ctrTitle" idx="4294967295"/>
          </p:nvPr>
        </p:nvSpPr>
        <p:spPr>
          <a:xfrm>
            <a:off x="546100" y="444500"/>
            <a:ext cx="8597900" cy="1473200"/>
          </a:xfrm>
        </p:spPr>
        <p:txBody>
          <a:bodyPr anchor="ctr"/>
          <a:lstStyle/>
          <a:p>
            <a:pPr eaLnBrk="1" hangingPunct="1">
              <a:defRPr/>
            </a:pPr>
            <a:r>
              <a:rPr lang="en-US" dirty="0">
                <a:effectLst>
                  <a:outerShdw blurRad="38100" dist="38100" dir="2700000" algn="tl">
                    <a:srgbClr val="DDDDDD"/>
                  </a:outerShdw>
                </a:effectLst>
                <a:cs typeface="Arial" charset="0"/>
              </a:rPr>
              <a:t>CIS 470</a:t>
            </a:r>
            <a:br>
              <a:rPr lang="en-US" dirty="0">
                <a:effectLst>
                  <a:outerShdw blurRad="38100" dist="38100" dir="2700000" algn="tl">
                    <a:srgbClr val="DDDDDD"/>
                  </a:outerShdw>
                </a:effectLst>
                <a:cs typeface="Arial" charset="0"/>
              </a:rPr>
            </a:br>
            <a:r>
              <a:rPr lang="en-US" b="1" dirty="0">
                <a:effectLst>
                  <a:outerShdw blurRad="38100" dist="38100" dir="2700000" algn="tl">
                    <a:srgbClr val="DDDDDD"/>
                  </a:outerShdw>
                </a:effectLst>
                <a:cs typeface="Arial" charset="0"/>
              </a:rPr>
              <a:t>Mobile App Development</a:t>
            </a:r>
            <a:endParaRPr lang="en-US" dirty="0">
              <a:effectLst>
                <a:outerShdw blurRad="38100" dist="38100" dir="2700000" algn="tl">
                  <a:srgbClr val="DDDDDD"/>
                </a:outerShdw>
              </a:effectLst>
              <a:cs typeface="Arial" charset="0"/>
            </a:endParaRPr>
          </a:p>
        </p:txBody>
      </p:sp>
      <p:sp>
        <p:nvSpPr>
          <p:cNvPr id="199683" name="Rectangle 3">
            <a:extLst>
              <a:ext uri="{FF2B5EF4-FFF2-40B4-BE49-F238E27FC236}">
                <a16:creationId xmlns:a16="http://schemas.microsoft.com/office/drawing/2014/main" id="{4053F3EA-FDF9-B04E-995B-9F915D08F914}"/>
              </a:ext>
            </a:extLst>
          </p:cNvPr>
          <p:cNvSpPr>
            <a:spLocks noGrp="1" noChangeArrowheads="1"/>
          </p:cNvSpPr>
          <p:nvPr>
            <p:ph type="subTitle" idx="4294967295"/>
          </p:nvPr>
        </p:nvSpPr>
        <p:spPr>
          <a:xfrm>
            <a:off x="787400" y="2752725"/>
            <a:ext cx="7594600" cy="3302000"/>
          </a:xfrm>
        </p:spPr>
        <p:txBody>
          <a:bodyPr/>
          <a:lstStyle/>
          <a:p>
            <a:pPr marL="0" indent="0" eaLnBrk="1" hangingPunct="1">
              <a:lnSpc>
                <a:spcPct val="80000"/>
              </a:lnSpc>
              <a:buFont typeface="Wingdings" charset="0"/>
              <a:buNone/>
              <a:defRPr/>
            </a:pPr>
            <a:r>
              <a:rPr lang="en-US" sz="3600" dirty="0">
                <a:effectLst>
                  <a:outerShdw blurRad="38100" dist="38100" dir="2700000" algn="tl">
                    <a:srgbClr val="DDDDDD"/>
                  </a:outerShdw>
                </a:effectLst>
                <a:cs typeface="Arial" charset="0"/>
              </a:rPr>
              <a:t>Lecture 21</a:t>
            </a:r>
          </a:p>
          <a:p>
            <a:pPr marL="0" indent="0" eaLnBrk="1" hangingPunct="1">
              <a:lnSpc>
                <a:spcPct val="80000"/>
              </a:lnSpc>
              <a:buFont typeface="Wingdings" charset="0"/>
              <a:buNone/>
              <a:defRPr/>
            </a:pPr>
            <a:endParaRPr lang="en-US" sz="3600" dirty="0">
              <a:effectLst>
                <a:outerShdw blurRad="38100" dist="38100" dir="2700000" algn="tl">
                  <a:srgbClr val="DDDDDD"/>
                </a:outerShdw>
              </a:effectLst>
              <a:cs typeface="Arial" charset="0"/>
            </a:endParaRPr>
          </a:p>
          <a:p>
            <a:pPr marL="0" indent="0" eaLnBrk="1" hangingPunct="1">
              <a:lnSpc>
                <a:spcPct val="80000"/>
              </a:lnSpc>
              <a:buFont typeface="Wingdings" charset="0"/>
              <a:buNone/>
              <a:defRPr/>
            </a:pPr>
            <a:r>
              <a:rPr lang="en-US" sz="3200" dirty="0">
                <a:effectLst>
                  <a:outerShdw blurRad="38100" dist="38100" dir="2700000" algn="tl">
                    <a:srgbClr val="DDDDDD"/>
                  </a:outerShdw>
                </a:effectLst>
                <a:cs typeface="Arial" charset="0"/>
              </a:rPr>
              <a:t>Wenbing Zhao</a:t>
            </a:r>
          </a:p>
          <a:p>
            <a:pPr marL="0" indent="0" eaLnBrk="1" hangingPunct="1">
              <a:lnSpc>
                <a:spcPct val="80000"/>
              </a:lnSpc>
              <a:buFont typeface="Wingdings" charset="0"/>
              <a:buNone/>
              <a:defRPr/>
            </a:pPr>
            <a:r>
              <a:rPr lang="en-US" sz="2000" dirty="0">
                <a:effectLst>
                  <a:outerShdw blurRad="38100" dist="38100" dir="2700000" algn="tl">
                    <a:srgbClr val="DDDDDD"/>
                  </a:outerShdw>
                </a:effectLst>
                <a:cs typeface="Arial" charset="0"/>
              </a:rPr>
              <a:t>Department of Electrical Engineering and Computer Science</a:t>
            </a:r>
          </a:p>
          <a:p>
            <a:pPr marL="0" indent="0" eaLnBrk="1" hangingPunct="1">
              <a:lnSpc>
                <a:spcPct val="80000"/>
              </a:lnSpc>
              <a:buFont typeface="Wingdings" charset="0"/>
              <a:buNone/>
              <a:defRPr/>
            </a:pPr>
            <a:r>
              <a:rPr lang="en-US" sz="2400" dirty="0">
                <a:effectLst>
                  <a:outerShdw blurRad="38100" dist="38100" dir="2700000" algn="tl">
                    <a:srgbClr val="DDDDDD"/>
                  </a:outerShdw>
                </a:effectLst>
                <a:cs typeface="Arial" charset="0"/>
              </a:rPr>
              <a:t>Cleveland </a:t>
            </a:r>
            <a:r>
              <a:rPr lang="en-US" sz="2400">
                <a:effectLst>
                  <a:outerShdw blurRad="38100" dist="38100" dir="2700000" algn="tl">
                    <a:srgbClr val="DDDDDD"/>
                  </a:outerShdw>
                </a:effectLst>
                <a:cs typeface="Arial" charset="0"/>
              </a:rPr>
              <a:t>State University</a:t>
            </a:r>
            <a:endParaRPr lang="en-US" sz="3200" dirty="0">
              <a:effectLst>
                <a:outerShdw blurRad="38100" dist="38100" dir="2700000" algn="tl">
                  <a:srgbClr val="DDDDDD"/>
                </a:outerShdw>
              </a:effectLst>
              <a:cs typeface="Arial" charset="0"/>
            </a:endParaRPr>
          </a:p>
        </p:txBody>
      </p:sp>
      <p:sp>
        <p:nvSpPr>
          <p:cNvPr id="15363" name="Date Placeholder 1">
            <a:extLst>
              <a:ext uri="{FF2B5EF4-FFF2-40B4-BE49-F238E27FC236}">
                <a16:creationId xmlns:a16="http://schemas.microsoft.com/office/drawing/2014/main" id="{DE61F557-D572-A243-A886-A4A3801E554C}"/>
              </a:ext>
            </a:extLst>
          </p:cNvPr>
          <p:cNvSpPr>
            <a:spLocks noGrp="1"/>
          </p:cNvSpPr>
          <p:nvPr>
            <p:ph type="dt" sz="quarter" idx="10"/>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ea typeface="ＭＳ Ｐゴシック" panose="020B0600070205080204" pitchFamily="34" charset="-128"/>
              </a:defRPr>
            </a:lvl1pPr>
            <a:lvl2pPr marL="742950" indent="-285750">
              <a:defRPr>
                <a:solidFill>
                  <a:schemeClr val="tx1"/>
                </a:solidFill>
                <a:latin typeface="Arial" panose="020B0604020202020204" pitchFamily="34" charset="0"/>
                <a:ea typeface="ＭＳ Ｐゴシック" panose="020B0600070205080204" pitchFamily="34" charset="-128"/>
              </a:defRPr>
            </a:lvl2pPr>
            <a:lvl3pPr marL="1143000" indent="-228600">
              <a:defRPr>
                <a:solidFill>
                  <a:schemeClr val="tx1"/>
                </a:solidFill>
                <a:latin typeface="Arial" panose="020B0604020202020204" pitchFamily="34" charset="0"/>
                <a:ea typeface="ＭＳ Ｐゴシック" panose="020B0600070205080204" pitchFamily="34" charset="-128"/>
              </a:defRPr>
            </a:lvl3pPr>
            <a:lvl4pPr marL="1600200" indent="-228600">
              <a:defRPr>
                <a:solidFill>
                  <a:schemeClr val="tx1"/>
                </a:solidFill>
                <a:latin typeface="Arial" panose="020B0604020202020204" pitchFamily="34" charset="0"/>
                <a:ea typeface="ＭＳ Ｐゴシック" panose="020B0600070205080204" pitchFamily="34" charset="-128"/>
              </a:defRPr>
            </a:lvl4pPr>
            <a:lvl5pPr marL="2057400" indent="-228600">
              <a:defRPr>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fld id="{40D49C32-019B-2E49-B3C3-9BE8F4D5C2BE}" type="datetime1">
              <a:rPr lang="en-US" altLang="en-US" smtClean="0">
                <a:latin typeface="Garamond" panose="02020404030301010803" pitchFamily="18" charset="0"/>
              </a:rPr>
              <a:pPr/>
              <a:t>3/30/21</a:t>
            </a:fld>
            <a:endParaRPr lang="en-US" altLang="en-US">
              <a:latin typeface="Garamond" panose="02020404030301010803" pitchFamily="18" charset="0"/>
            </a:endParaRPr>
          </a:p>
        </p:txBody>
      </p:sp>
      <p:sp>
        <p:nvSpPr>
          <p:cNvPr id="15364" name="Footer Placeholder 2">
            <a:extLst>
              <a:ext uri="{FF2B5EF4-FFF2-40B4-BE49-F238E27FC236}">
                <a16:creationId xmlns:a16="http://schemas.microsoft.com/office/drawing/2014/main" id="{B4139164-76B7-A947-963D-256522566722}"/>
              </a:ext>
            </a:extLst>
          </p:cNvPr>
          <p:cNvSpPr>
            <a:spLocks noGrp="1"/>
          </p:cNvSpPr>
          <p:nvPr>
            <p:ph type="ftr"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ea typeface="ＭＳ Ｐゴシック" panose="020B0600070205080204" pitchFamily="34" charset="-128"/>
              </a:defRPr>
            </a:lvl1pPr>
            <a:lvl2pPr marL="742950" indent="-285750">
              <a:defRPr>
                <a:solidFill>
                  <a:schemeClr val="tx1"/>
                </a:solidFill>
                <a:latin typeface="Arial" panose="020B0604020202020204" pitchFamily="34" charset="0"/>
                <a:ea typeface="ＭＳ Ｐゴシック" panose="020B0600070205080204" pitchFamily="34" charset="-128"/>
              </a:defRPr>
            </a:lvl2pPr>
            <a:lvl3pPr marL="1143000" indent="-228600">
              <a:defRPr>
                <a:solidFill>
                  <a:schemeClr val="tx1"/>
                </a:solidFill>
                <a:latin typeface="Arial" panose="020B0604020202020204" pitchFamily="34" charset="0"/>
                <a:ea typeface="ＭＳ Ｐゴシック" panose="020B0600070205080204" pitchFamily="34" charset="-128"/>
              </a:defRPr>
            </a:lvl3pPr>
            <a:lvl4pPr marL="1600200" indent="-228600">
              <a:defRPr>
                <a:solidFill>
                  <a:schemeClr val="tx1"/>
                </a:solidFill>
                <a:latin typeface="Arial" panose="020B0604020202020204" pitchFamily="34" charset="0"/>
                <a:ea typeface="ＭＳ Ｐゴシック" panose="020B0600070205080204" pitchFamily="34" charset="-128"/>
              </a:defRPr>
            </a:lvl4pPr>
            <a:lvl5pPr marL="2057400" indent="-228600">
              <a:defRPr>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r>
              <a:rPr lang="en-US" altLang="en-US">
                <a:latin typeface="Garamond" panose="02020404030301010803" pitchFamily="18" charset="0"/>
              </a:rPr>
              <a:t>CIS 470: Mobile App Development</a:t>
            </a:r>
          </a:p>
        </p:txBody>
      </p:sp>
      <p:sp>
        <p:nvSpPr>
          <p:cNvPr id="15365" name="Slide Number Placeholder 3">
            <a:extLst>
              <a:ext uri="{FF2B5EF4-FFF2-40B4-BE49-F238E27FC236}">
                <a16:creationId xmlns:a16="http://schemas.microsoft.com/office/drawing/2014/main" id="{7A4C58F8-B48F-4441-840E-98A132F124DA}"/>
              </a:ext>
            </a:extLst>
          </p:cNvPr>
          <p:cNvSpPr>
            <a:spLocks noGrp="1"/>
          </p:cNvSpPr>
          <p:nvPr>
            <p:ph type="sldNum" sz="quarter" idx="12"/>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ea typeface="ＭＳ Ｐゴシック" panose="020B0600070205080204" pitchFamily="34" charset="-128"/>
              </a:defRPr>
            </a:lvl1pPr>
            <a:lvl2pPr marL="742950" indent="-285750">
              <a:defRPr>
                <a:solidFill>
                  <a:schemeClr val="tx1"/>
                </a:solidFill>
                <a:latin typeface="Arial" panose="020B0604020202020204" pitchFamily="34" charset="0"/>
                <a:ea typeface="ＭＳ Ｐゴシック" panose="020B0600070205080204" pitchFamily="34" charset="-128"/>
              </a:defRPr>
            </a:lvl2pPr>
            <a:lvl3pPr marL="1143000" indent="-228600">
              <a:defRPr>
                <a:solidFill>
                  <a:schemeClr val="tx1"/>
                </a:solidFill>
                <a:latin typeface="Arial" panose="020B0604020202020204" pitchFamily="34" charset="0"/>
                <a:ea typeface="ＭＳ Ｐゴシック" panose="020B0600070205080204" pitchFamily="34" charset="-128"/>
              </a:defRPr>
            </a:lvl3pPr>
            <a:lvl4pPr marL="1600200" indent="-228600">
              <a:defRPr>
                <a:solidFill>
                  <a:schemeClr val="tx1"/>
                </a:solidFill>
                <a:latin typeface="Arial" panose="020B0604020202020204" pitchFamily="34" charset="0"/>
                <a:ea typeface="ＭＳ Ｐゴシック" panose="020B0600070205080204" pitchFamily="34" charset="-128"/>
              </a:defRPr>
            </a:lvl4pPr>
            <a:lvl5pPr marL="2057400" indent="-228600">
              <a:defRPr>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fld id="{79037992-1AD4-D848-8539-CBD1E914ACCD}" type="slidenum">
              <a:rPr lang="en-US" altLang="en-US" smtClean="0">
                <a:latin typeface="Garamond" panose="02020404030301010803" pitchFamily="18" charset="0"/>
              </a:rPr>
              <a:pPr/>
              <a:t>1</a:t>
            </a:fld>
            <a:endParaRPr lang="en-US" altLang="en-US">
              <a:latin typeface="Garamond" panose="02020404030301010803" pitchFamily="18" charset="0"/>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7" name="Date Placeholder 1">
            <a:extLst>
              <a:ext uri="{FF2B5EF4-FFF2-40B4-BE49-F238E27FC236}">
                <a16:creationId xmlns:a16="http://schemas.microsoft.com/office/drawing/2014/main" id="{F4523473-C30F-124D-902B-19038184C502}"/>
              </a:ext>
            </a:extLst>
          </p:cNvPr>
          <p:cNvSpPr>
            <a:spLocks noGrp="1"/>
          </p:cNvSpPr>
          <p:nvPr>
            <p:ph type="dt" sz="quarter" idx="10"/>
          </p:nvPr>
        </p:nvSpPr>
        <p:spPr>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a:defRPr>
                <a:solidFill>
                  <a:schemeClr val="tx1"/>
                </a:solidFill>
                <a:latin typeface="Arial" panose="020B0604020202020204" pitchFamily="34" charset="0"/>
                <a:ea typeface="ＭＳ Ｐゴシック" panose="020B0600070205080204" pitchFamily="34" charset="-128"/>
              </a:defRPr>
            </a:lvl1pPr>
            <a:lvl2pPr marL="742950" indent="-285750">
              <a:defRPr>
                <a:solidFill>
                  <a:schemeClr val="tx1"/>
                </a:solidFill>
                <a:latin typeface="Arial" panose="020B0604020202020204" pitchFamily="34" charset="0"/>
                <a:ea typeface="ＭＳ Ｐゴシック" panose="020B0600070205080204" pitchFamily="34" charset="-128"/>
              </a:defRPr>
            </a:lvl2pPr>
            <a:lvl3pPr marL="1143000" indent="-228600">
              <a:defRPr>
                <a:solidFill>
                  <a:schemeClr val="tx1"/>
                </a:solidFill>
                <a:latin typeface="Arial" panose="020B0604020202020204" pitchFamily="34" charset="0"/>
                <a:ea typeface="ＭＳ Ｐゴシック" panose="020B0600070205080204" pitchFamily="34" charset="-128"/>
              </a:defRPr>
            </a:lvl3pPr>
            <a:lvl4pPr marL="1600200" indent="-228600">
              <a:defRPr>
                <a:solidFill>
                  <a:schemeClr val="tx1"/>
                </a:solidFill>
                <a:latin typeface="Arial" panose="020B0604020202020204" pitchFamily="34" charset="0"/>
                <a:ea typeface="ＭＳ Ｐゴシック" panose="020B0600070205080204" pitchFamily="34" charset="-128"/>
              </a:defRPr>
            </a:lvl4pPr>
            <a:lvl5pPr marL="2057400" indent="-228600">
              <a:defRPr>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fld id="{AFCCDE6D-CB64-2943-9246-D4A7C1C67985}" type="datetime1">
              <a:rPr lang="en-US" altLang="en-US" smtClean="0">
                <a:latin typeface="Garamond" panose="02020404030301010803" pitchFamily="18" charset="0"/>
              </a:rPr>
              <a:pPr/>
              <a:t>3/30/21</a:t>
            </a:fld>
            <a:endParaRPr lang="en-US" altLang="en-US">
              <a:latin typeface="Garamond" panose="02020404030301010803" pitchFamily="18" charset="0"/>
            </a:endParaRPr>
          </a:p>
        </p:txBody>
      </p:sp>
      <p:sp>
        <p:nvSpPr>
          <p:cNvPr id="29698" name="Footer Placeholder 2">
            <a:extLst>
              <a:ext uri="{FF2B5EF4-FFF2-40B4-BE49-F238E27FC236}">
                <a16:creationId xmlns:a16="http://schemas.microsoft.com/office/drawing/2014/main" id="{72B08EB9-BD1A-E044-81F2-4B984EB3E888}"/>
              </a:ext>
            </a:extLst>
          </p:cNvPr>
          <p:cNvSpPr>
            <a:spLocks noGrp="1"/>
          </p:cNvSpPr>
          <p:nvPr>
            <p:ph type="ftr"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ea typeface="ＭＳ Ｐゴシック" panose="020B0600070205080204" pitchFamily="34" charset="-128"/>
              </a:defRPr>
            </a:lvl1pPr>
            <a:lvl2pPr marL="742950" indent="-285750">
              <a:defRPr>
                <a:solidFill>
                  <a:schemeClr val="tx1"/>
                </a:solidFill>
                <a:latin typeface="Arial" panose="020B0604020202020204" pitchFamily="34" charset="0"/>
                <a:ea typeface="ＭＳ Ｐゴシック" panose="020B0600070205080204" pitchFamily="34" charset="-128"/>
              </a:defRPr>
            </a:lvl2pPr>
            <a:lvl3pPr marL="1143000" indent="-228600">
              <a:defRPr>
                <a:solidFill>
                  <a:schemeClr val="tx1"/>
                </a:solidFill>
                <a:latin typeface="Arial" panose="020B0604020202020204" pitchFamily="34" charset="0"/>
                <a:ea typeface="ＭＳ Ｐゴシック" panose="020B0600070205080204" pitchFamily="34" charset="-128"/>
              </a:defRPr>
            </a:lvl3pPr>
            <a:lvl4pPr marL="1600200" indent="-228600">
              <a:defRPr>
                <a:solidFill>
                  <a:schemeClr val="tx1"/>
                </a:solidFill>
                <a:latin typeface="Arial" panose="020B0604020202020204" pitchFamily="34" charset="0"/>
                <a:ea typeface="ＭＳ Ｐゴシック" panose="020B0600070205080204" pitchFamily="34" charset="-128"/>
              </a:defRPr>
            </a:lvl4pPr>
            <a:lvl5pPr marL="2057400" indent="-228600">
              <a:defRPr>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r>
              <a:rPr lang="en-US" altLang="en-US">
                <a:latin typeface="Garamond" panose="02020404030301010803" pitchFamily="18" charset="0"/>
              </a:rPr>
              <a:t>CIS 470: Mobile App Development</a:t>
            </a:r>
          </a:p>
        </p:txBody>
      </p:sp>
      <p:sp>
        <p:nvSpPr>
          <p:cNvPr id="29699" name="Slide Number Placeholder 3">
            <a:extLst>
              <a:ext uri="{FF2B5EF4-FFF2-40B4-BE49-F238E27FC236}">
                <a16:creationId xmlns:a16="http://schemas.microsoft.com/office/drawing/2014/main" id="{52206D89-51CF-7C4C-B8D2-88627906DE2D}"/>
              </a:ext>
            </a:extLst>
          </p:cNvPr>
          <p:cNvSpPr>
            <a:spLocks noGrp="1"/>
          </p:cNvSpPr>
          <p:nvPr>
            <p:ph type="sldNum" sz="quarter" idx="12"/>
          </p:nvPr>
        </p:nvSpPr>
        <p:spPr>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a:defRPr>
                <a:solidFill>
                  <a:schemeClr val="tx1"/>
                </a:solidFill>
                <a:latin typeface="Arial" panose="020B0604020202020204" pitchFamily="34" charset="0"/>
                <a:ea typeface="ＭＳ Ｐゴシック" panose="020B0600070205080204" pitchFamily="34" charset="-128"/>
              </a:defRPr>
            </a:lvl1pPr>
            <a:lvl2pPr marL="742950" indent="-285750">
              <a:defRPr>
                <a:solidFill>
                  <a:schemeClr val="tx1"/>
                </a:solidFill>
                <a:latin typeface="Arial" panose="020B0604020202020204" pitchFamily="34" charset="0"/>
                <a:ea typeface="ＭＳ Ｐゴシック" panose="020B0600070205080204" pitchFamily="34" charset="-128"/>
              </a:defRPr>
            </a:lvl2pPr>
            <a:lvl3pPr marL="1143000" indent="-228600">
              <a:defRPr>
                <a:solidFill>
                  <a:schemeClr val="tx1"/>
                </a:solidFill>
                <a:latin typeface="Arial" panose="020B0604020202020204" pitchFamily="34" charset="0"/>
                <a:ea typeface="ＭＳ Ｐゴシック" panose="020B0600070205080204" pitchFamily="34" charset="-128"/>
              </a:defRPr>
            </a:lvl3pPr>
            <a:lvl4pPr marL="1600200" indent="-228600">
              <a:defRPr>
                <a:solidFill>
                  <a:schemeClr val="tx1"/>
                </a:solidFill>
                <a:latin typeface="Arial" panose="020B0604020202020204" pitchFamily="34" charset="0"/>
                <a:ea typeface="ＭＳ Ｐゴシック" panose="020B0600070205080204" pitchFamily="34" charset="-128"/>
              </a:defRPr>
            </a:lvl4pPr>
            <a:lvl5pPr marL="2057400" indent="-228600">
              <a:defRPr>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fld id="{CA7FCC0A-1AB5-094B-8E0F-A091B1F89F58}" type="slidenum">
              <a:rPr lang="en-US" altLang="en-US" smtClean="0">
                <a:latin typeface="Garamond" panose="02020404030301010803" pitchFamily="18" charset="0"/>
              </a:rPr>
              <a:pPr/>
              <a:t>10</a:t>
            </a:fld>
            <a:endParaRPr lang="en-US" altLang="en-US">
              <a:latin typeface="Garamond" panose="02020404030301010803" pitchFamily="18" charset="0"/>
            </a:endParaRPr>
          </a:p>
        </p:txBody>
      </p:sp>
      <p:sp>
        <p:nvSpPr>
          <p:cNvPr id="10" name="Rectangle 2">
            <a:extLst>
              <a:ext uri="{FF2B5EF4-FFF2-40B4-BE49-F238E27FC236}">
                <a16:creationId xmlns:a16="http://schemas.microsoft.com/office/drawing/2014/main" id="{3AAA5424-835B-254D-8E7D-8FF2946718D7}"/>
              </a:ext>
            </a:extLst>
          </p:cNvPr>
          <p:cNvSpPr txBox="1">
            <a:spLocks noChangeArrowheads="1"/>
          </p:cNvSpPr>
          <p:nvPr/>
        </p:nvSpPr>
        <p:spPr bwMode="auto">
          <a:xfrm>
            <a:off x="385763" y="282575"/>
            <a:ext cx="8229600" cy="6667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lgn="l" rtl="0" eaLnBrk="0" fontAlgn="base" hangingPunct="0">
              <a:spcBef>
                <a:spcPct val="0"/>
              </a:spcBef>
              <a:spcAft>
                <a:spcPct val="0"/>
              </a:spcAft>
              <a:defRPr sz="4200">
                <a:solidFill>
                  <a:schemeClr val="tx2"/>
                </a:solidFill>
                <a:latin typeface="+mj-lt"/>
                <a:ea typeface="+mj-ea"/>
                <a:cs typeface="ＭＳ Ｐゴシック" charset="0"/>
              </a:defRPr>
            </a:lvl1pPr>
            <a:lvl2pPr algn="l" rtl="0" eaLnBrk="0" fontAlgn="base" hangingPunct="0">
              <a:spcBef>
                <a:spcPct val="0"/>
              </a:spcBef>
              <a:spcAft>
                <a:spcPct val="0"/>
              </a:spcAft>
              <a:defRPr sz="4200">
                <a:solidFill>
                  <a:schemeClr val="tx2"/>
                </a:solidFill>
                <a:latin typeface="Garamond" charset="0"/>
                <a:ea typeface="ＭＳ Ｐゴシック" charset="0"/>
                <a:cs typeface="ＭＳ Ｐゴシック" charset="0"/>
              </a:defRPr>
            </a:lvl2pPr>
            <a:lvl3pPr algn="l" rtl="0" eaLnBrk="0" fontAlgn="base" hangingPunct="0">
              <a:spcBef>
                <a:spcPct val="0"/>
              </a:spcBef>
              <a:spcAft>
                <a:spcPct val="0"/>
              </a:spcAft>
              <a:defRPr sz="4200">
                <a:solidFill>
                  <a:schemeClr val="tx2"/>
                </a:solidFill>
                <a:latin typeface="Garamond" charset="0"/>
                <a:ea typeface="ＭＳ Ｐゴシック" charset="0"/>
                <a:cs typeface="ＭＳ Ｐゴシック" charset="0"/>
              </a:defRPr>
            </a:lvl3pPr>
            <a:lvl4pPr algn="l" rtl="0" eaLnBrk="0" fontAlgn="base" hangingPunct="0">
              <a:spcBef>
                <a:spcPct val="0"/>
              </a:spcBef>
              <a:spcAft>
                <a:spcPct val="0"/>
              </a:spcAft>
              <a:defRPr sz="4200">
                <a:solidFill>
                  <a:schemeClr val="tx2"/>
                </a:solidFill>
                <a:latin typeface="Garamond" charset="0"/>
                <a:ea typeface="ＭＳ Ｐゴシック" charset="0"/>
                <a:cs typeface="ＭＳ Ｐゴシック" charset="0"/>
              </a:defRPr>
            </a:lvl4pPr>
            <a:lvl5pPr algn="l" rtl="0" eaLnBrk="0" fontAlgn="base" hangingPunct="0">
              <a:spcBef>
                <a:spcPct val="0"/>
              </a:spcBef>
              <a:spcAft>
                <a:spcPct val="0"/>
              </a:spcAft>
              <a:defRPr sz="4200">
                <a:solidFill>
                  <a:schemeClr val="tx2"/>
                </a:solidFill>
                <a:latin typeface="Garamond" charset="0"/>
                <a:ea typeface="ＭＳ Ｐゴシック" charset="0"/>
                <a:cs typeface="ＭＳ Ｐゴシック" charset="0"/>
              </a:defRPr>
            </a:lvl5pPr>
            <a:lvl6pPr marL="457200" algn="l" rtl="0" fontAlgn="base">
              <a:spcBef>
                <a:spcPct val="0"/>
              </a:spcBef>
              <a:spcAft>
                <a:spcPct val="0"/>
              </a:spcAft>
              <a:defRPr sz="4200">
                <a:solidFill>
                  <a:schemeClr val="tx2"/>
                </a:solidFill>
                <a:latin typeface="Garamond" charset="0"/>
                <a:ea typeface="ＭＳ Ｐゴシック" charset="0"/>
                <a:cs typeface="Arial" charset="0"/>
              </a:defRPr>
            </a:lvl6pPr>
            <a:lvl7pPr marL="914400" algn="l" rtl="0" fontAlgn="base">
              <a:spcBef>
                <a:spcPct val="0"/>
              </a:spcBef>
              <a:spcAft>
                <a:spcPct val="0"/>
              </a:spcAft>
              <a:defRPr sz="4200">
                <a:solidFill>
                  <a:schemeClr val="tx2"/>
                </a:solidFill>
                <a:latin typeface="Garamond" charset="0"/>
                <a:ea typeface="ＭＳ Ｐゴシック" charset="0"/>
                <a:cs typeface="Arial" charset="0"/>
              </a:defRPr>
            </a:lvl7pPr>
            <a:lvl8pPr marL="1371600" algn="l" rtl="0" fontAlgn="base">
              <a:spcBef>
                <a:spcPct val="0"/>
              </a:spcBef>
              <a:spcAft>
                <a:spcPct val="0"/>
              </a:spcAft>
              <a:defRPr sz="4200">
                <a:solidFill>
                  <a:schemeClr val="tx2"/>
                </a:solidFill>
                <a:latin typeface="Garamond" charset="0"/>
                <a:ea typeface="ＭＳ Ｐゴシック" charset="0"/>
                <a:cs typeface="Arial" charset="0"/>
              </a:defRPr>
            </a:lvl8pPr>
            <a:lvl9pPr marL="1828800" algn="l" rtl="0" fontAlgn="base">
              <a:spcBef>
                <a:spcPct val="0"/>
              </a:spcBef>
              <a:spcAft>
                <a:spcPct val="0"/>
              </a:spcAft>
              <a:defRPr sz="4200">
                <a:solidFill>
                  <a:schemeClr val="tx2"/>
                </a:solidFill>
                <a:latin typeface="Garamond" charset="0"/>
                <a:ea typeface="ＭＳ Ｐゴシック" charset="0"/>
                <a:cs typeface="Arial" charset="0"/>
              </a:defRPr>
            </a:lvl9pPr>
          </a:lstStyle>
          <a:p>
            <a:pPr eaLnBrk="1" hangingPunct="1">
              <a:defRPr/>
            </a:pPr>
            <a:r>
              <a:rPr lang="en-US" altLang="en-US" sz="3600" kern="0" dirty="0">
                <a:cs typeface="ＭＳ Ｐゴシック" panose="020B0600070205080204" pitchFamily="34" charset="-128"/>
              </a:rPr>
              <a:t>Creating the Custom Row Layout</a:t>
            </a:r>
          </a:p>
        </p:txBody>
      </p:sp>
      <p:sp>
        <p:nvSpPr>
          <p:cNvPr id="8" name="Rectangle 3">
            <a:extLst>
              <a:ext uri="{FF2B5EF4-FFF2-40B4-BE49-F238E27FC236}">
                <a16:creationId xmlns:a16="http://schemas.microsoft.com/office/drawing/2014/main" id="{D8184884-7549-7A4E-9B16-35AD128A92C0}"/>
              </a:ext>
            </a:extLst>
          </p:cNvPr>
          <p:cNvSpPr txBox="1">
            <a:spLocks noChangeArrowheads="1"/>
          </p:cNvSpPr>
          <p:nvPr/>
        </p:nvSpPr>
        <p:spPr bwMode="auto">
          <a:xfrm>
            <a:off x="457199" y="1043858"/>
            <a:ext cx="8022921" cy="111061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342900" indent="-342900" algn="l" rtl="0" eaLnBrk="0" fontAlgn="base" hangingPunct="0">
              <a:spcBef>
                <a:spcPct val="20000"/>
              </a:spcBef>
              <a:spcAft>
                <a:spcPct val="0"/>
              </a:spcAft>
              <a:buClr>
                <a:schemeClr val="accent1"/>
              </a:buClr>
              <a:buSzPct val="65000"/>
              <a:buFont typeface="Wingdings" pitchFamily="2" charset="2"/>
              <a:buChar char="n"/>
              <a:defRPr sz="3000">
                <a:solidFill>
                  <a:schemeClr val="tx1"/>
                </a:solidFill>
                <a:latin typeface="+mn-lt"/>
                <a:ea typeface="+mn-ea"/>
                <a:cs typeface="ＭＳ Ｐゴシック" charset="0"/>
              </a:defRPr>
            </a:lvl1pPr>
            <a:lvl2pPr marL="669925" indent="-325438" algn="l" rtl="0" eaLnBrk="0" fontAlgn="base" hangingPunct="0">
              <a:spcBef>
                <a:spcPct val="20000"/>
              </a:spcBef>
              <a:spcAft>
                <a:spcPct val="0"/>
              </a:spcAft>
              <a:buClr>
                <a:schemeClr val="accent2"/>
              </a:buClr>
              <a:buSzPct val="60000"/>
              <a:buFont typeface="Wingdings" pitchFamily="2" charset="2"/>
              <a:buChar char="q"/>
              <a:defRPr sz="2600">
                <a:solidFill>
                  <a:schemeClr val="tx1"/>
                </a:solidFill>
                <a:latin typeface="+mn-lt"/>
                <a:ea typeface="ＭＳ Ｐゴシック" charset="0"/>
                <a:cs typeface="+mn-cs"/>
              </a:defRPr>
            </a:lvl2pPr>
            <a:lvl3pPr marL="1022350" indent="-350838" algn="l" rtl="0" eaLnBrk="0" fontAlgn="base" hangingPunct="0">
              <a:spcBef>
                <a:spcPct val="20000"/>
              </a:spcBef>
              <a:spcAft>
                <a:spcPct val="0"/>
              </a:spcAft>
              <a:buClr>
                <a:schemeClr val="accent1"/>
              </a:buClr>
              <a:buSzPct val="65000"/>
              <a:buFont typeface="Wingdings" pitchFamily="2" charset="2"/>
              <a:buChar char="n"/>
              <a:defRPr sz="2200">
                <a:solidFill>
                  <a:schemeClr val="tx1"/>
                </a:solidFill>
                <a:latin typeface="+mn-lt"/>
                <a:ea typeface="Arial" charset="0"/>
                <a:cs typeface="+mn-cs"/>
              </a:defRPr>
            </a:lvl3pPr>
            <a:lvl4pPr marL="1339850" indent="-315913" algn="l" rtl="0" eaLnBrk="0" fontAlgn="base" hangingPunct="0">
              <a:spcBef>
                <a:spcPct val="20000"/>
              </a:spcBef>
              <a:spcAft>
                <a:spcPct val="0"/>
              </a:spcAft>
              <a:buClr>
                <a:schemeClr val="accent2"/>
              </a:buClr>
              <a:buSzPct val="70000"/>
              <a:buFont typeface="Wingdings" pitchFamily="2" charset="2"/>
              <a:buChar char="q"/>
              <a:defRPr sz="2000">
                <a:solidFill>
                  <a:schemeClr val="tx1"/>
                </a:solidFill>
                <a:latin typeface="+mn-lt"/>
                <a:ea typeface="Arial" charset="0"/>
                <a:cs typeface="+mn-cs"/>
              </a:defRPr>
            </a:lvl4pPr>
            <a:lvl5pPr marL="1681163" indent="-339725" algn="l" rtl="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mn-lt"/>
                <a:ea typeface="Arial" charset="0"/>
                <a:cs typeface="+mn-cs"/>
              </a:defRPr>
            </a:lvl5pPr>
            <a:lvl6pPr marL="2138363" indent="-339725" algn="l" rtl="0" fontAlgn="base">
              <a:spcBef>
                <a:spcPct val="20000"/>
              </a:spcBef>
              <a:spcAft>
                <a:spcPct val="0"/>
              </a:spcAft>
              <a:buClr>
                <a:schemeClr val="accent1"/>
              </a:buClr>
              <a:buSzPct val="75000"/>
              <a:buFont typeface="Wingdings" charset="0"/>
              <a:buChar char="§"/>
              <a:defRPr sz="2000">
                <a:solidFill>
                  <a:schemeClr val="tx1"/>
                </a:solidFill>
                <a:latin typeface="+mn-lt"/>
                <a:ea typeface="Arial" charset="0"/>
                <a:cs typeface="+mn-cs"/>
              </a:defRPr>
            </a:lvl6pPr>
            <a:lvl7pPr marL="2595563" indent="-339725" algn="l" rtl="0" fontAlgn="base">
              <a:spcBef>
                <a:spcPct val="20000"/>
              </a:spcBef>
              <a:spcAft>
                <a:spcPct val="0"/>
              </a:spcAft>
              <a:buClr>
                <a:schemeClr val="accent1"/>
              </a:buClr>
              <a:buSzPct val="75000"/>
              <a:buFont typeface="Wingdings" charset="0"/>
              <a:buChar char="§"/>
              <a:defRPr sz="2000">
                <a:solidFill>
                  <a:schemeClr val="tx1"/>
                </a:solidFill>
                <a:latin typeface="+mn-lt"/>
                <a:ea typeface="Arial" charset="0"/>
                <a:cs typeface="+mn-cs"/>
              </a:defRPr>
            </a:lvl7pPr>
            <a:lvl8pPr marL="3052763" indent="-339725" algn="l" rtl="0" fontAlgn="base">
              <a:spcBef>
                <a:spcPct val="20000"/>
              </a:spcBef>
              <a:spcAft>
                <a:spcPct val="0"/>
              </a:spcAft>
              <a:buClr>
                <a:schemeClr val="accent1"/>
              </a:buClr>
              <a:buSzPct val="75000"/>
              <a:buFont typeface="Wingdings" charset="0"/>
              <a:buChar char="§"/>
              <a:defRPr sz="2000">
                <a:solidFill>
                  <a:schemeClr val="tx1"/>
                </a:solidFill>
                <a:latin typeface="+mn-lt"/>
                <a:ea typeface="Arial" charset="0"/>
                <a:cs typeface="+mn-cs"/>
              </a:defRPr>
            </a:lvl8pPr>
            <a:lvl9pPr marL="3509963" indent="-339725" algn="l" rtl="0" fontAlgn="base">
              <a:spcBef>
                <a:spcPct val="20000"/>
              </a:spcBef>
              <a:spcAft>
                <a:spcPct val="0"/>
              </a:spcAft>
              <a:buClr>
                <a:schemeClr val="accent1"/>
              </a:buClr>
              <a:buSzPct val="75000"/>
              <a:buFont typeface="Wingdings" charset="0"/>
              <a:buChar char="§"/>
              <a:defRPr sz="2000">
                <a:solidFill>
                  <a:schemeClr val="tx1"/>
                </a:solidFill>
                <a:latin typeface="+mn-lt"/>
                <a:ea typeface="Arial" charset="0"/>
                <a:cs typeface="+mn-cs"/>
              </a:defRPr>
            </a:lvl9pPr>
          </a:lstStyle>
          <a:p>
            <a:pPr>
              <a:defRPr/>
            </a:pPr>
            <a:r>
              <a:rPr lang="en-US" altLang="en-US" sz="2000" kern="0" dirty="0">
                <a:cs typeface="ＭＳ Ｐゴシック" panose="020B0600070205080204" pitchFamily="34" charset="-128"/>
              </a:rPr>
              <a:t>Add an XML layout file that will be used for each row within the list. This item layout for now should contain a horizontal linear layout with a </a:t>
            </a:r>
            <a:r>
              <a:rPr lang="en-US" altLang="en-US" sz="2000" kern="0" dirty="0" err="1">
                <a:cs typeface="ＭＳ Ｐゴシック" panose="020B0600070205080204" pitchFamily="34" charset="-128"/>
              </a:rPr>
              <a:t>textview</a:t>
            </a:r>
            <a:r>
              <a:rPr lang="en-US" altLang="en-US" sz="2000" kern="0" dirty="0">
                <a:cs typeface="ＭＳ Ｐゴシック" panose="020B0600070205080204" pitchFamily="34" charset="-128"/>
              </a:rPr>
              <a:t> for the name and a button to message the person</a:t>
            </a:r>
            <a:endParaRPr lang="en-US" altLang="en-US" sz="1600" kern="0" dirty="0">
              <a:cs typeface="ＭＳ Ｐゴシック" panose="020B0600070205080204" pitchFamily="34" charset="-128"/>
            </a:endParaRPr>
          </a:p>
        </p:txBody>
      </p:sp>
      <p:pic>
        <p:nvPicPr>
          <p:cNvPr id="3" name="Picture 2">
            <a:extLst>
              <a:ext uri="{FF2B5EF4-FFF2-40B4-BE49-F238E27FC236}">
                <a16:creationId xmlns:a16="http://schemas.microsoft.com/office/drawing/2014/main" id="{EAF0F9B0-D74B-5A4A-BB57-BDA92DA6002E}"/>
              </a:ext>
            </a:extLst>
          </p:cNvPr>
          <p:cNvPicPr>
            <a:picLocks noChangeAspect="1"/>
          </p:cNvPicPr>
          <p:nvPr/>
        </p:nvPicPr>
        <p:blipFill>
          <a:blip r:embed="rId2"/>
          <a:stretch>
            <a:fillRect/>
          </a:stretch>
        </p:blipFill>
        <p:spPr>
          <a:xfrm>
            <a:off x="5791200" y="2974181"/>
            <a:ext cx="2870200" cy="622300"/>
          </a:xfrm>
          <a:prstGeom prst="rect">
            <a:avLst/>
          </a:prstGeom>
        </p:spPr>
      </p:pic>
      <p:sp>
        <p:nvSpPr>
          <p:cNvPr id="4" name="Rectangle 3">
            <a:extLst>
              <a:ext uri="{FF2B5EF4-FFF2-40B4-BE49-F238E27FC236}">
                <a16:creationId xmlns:a16="http://schemas.microsoft.com/office/drawing/2014/main" id="{99B683B2-813C-A44A-915B-4B904367F01E}"/>
              </a:ext>
            </a:extLst>
          </p:cNvPr>
          <p:cNvSpPr/>
          <p:nvPr/>
        </p:nvSpPr>
        <p:spPr>
          <a:xfrm>
            <a:off x="743819" y="2129425"/>
            <a:ext cx="4760762" cy="4524315"/>
          </a:xfrm>
          <a:prstGeom prst="rect">
            <a:avLst/>
          </a:prstGeom>
          <a:solidFill>
            <a:schemeClr val="tx2">
              <a:lumMod val="20000"/>
              <a:lumOff val="80000"/>
            </a:schemeClr>
          </a:solidFill>
          <a:ln>
            <a:solidFill>
              <a:schemeClr val="accent1"/>
            </a:solidFill>
          </a:ln>
        </p:spPr>
        <p:txBody>
          <a:bodyPr wrap="square">
            <a:spAutoFit/>
          </a:bodyPr>
          <a:lstStyle/>
          <a:p>
            <a:r>
              <a:rPr lang="en-US" sz="1200" dirty="0">
                <a:solidFill>
                  <a:srgbClr val="E8BF6A"/>
                </a:solidFill>
              </a:rPr>
              <a:t>&lt;?</a:t>
            </a:r>
            <a:r>
              <a:rPr lang="en-US" sz="1200" dirty="0">
                <a:solidFill>
                  <a:srgbClr val="BABABA"/>
                </a:solidFill>
              </a:rPr>
              <a:t>xml version=</a:t>
            </a:r>
            <a:r>
              <a:rPr lang="en-US" sz="1200" dirty="0">
                <a:solidFill>
                  <a:srgbClr val="6A8759"/>
                </a:solidFill>
              </a:rPr>
              <a:t>"1.0" </a:t>
            </a:r>
            <a:r>
              <a:rPr lang="en-US" sz="1200" dirty="0">
                <a:solidFill>
                  <a:srgbClr val="BABABA"/>
                </a:solidFill>
              </a:rPr>
              <a:t>encoding=</a:t>
            </a:r>
            <a:r>
              <a:rPr lang="en-US" sz="1200" dirty="0">
                <a:solidFill>
                  <a:srgbClr val="6A8759"/>
                </a:solidFill>
              </a:rPr>
              <a:t>"utf-8"</a:t>
            </a:r>
            <a:r>
              <a:rPr lang="en-US" sz="1200" dirty="0">
                <a:solidFill>
                  <a:srgbClr val="E8BF6A"/>
                </a:solidFill>
              </a:rPr>
              <a:t>?&gt;</a:t>
            </a:r>
            <a:br>
              <a:rPr lang="en-US" sz="1200" dirty="0">
                <a:solidFill>
                  <a:srgbClr val="E8BF6A"/>
                </a:solidFill>
              </a:rPr>
            </a:br>
            <a:r>
              <a:rPr lang="en-US" sz="1200" dirty="0">
                <a:solidFill>
                  <a:srgbClr val="E8BF6A"/>
                </a:solidFill>
              </a:rPr>
              <a:t>&lt;</a:t>
            </a:r>
            <a:r>
              <a:rPr lang="en-US" sz="1200" dirty="0" err="1">
                <a:solidFill>
                  <a:srgbClr val="E8BF6A"/>
                </a:solidFill>
              </a:rPr>
              <a:t>LinearLayout</a:t>
            </a:r>
            <a:br>
              <a:rPr lang="en-US" sz="1200" dirty="0">
                <a:solidFill>
                  <a:srgbClr val="E8BF6A"/>
                </a:solidFill>
              </a:rPr>
            </a:br>
            <a:r>
              <a:rPr lang="en-US" sz="1200" dirty="0">
                <a:solidFill>
                  <a:srgbClr val="E8BF6A"/>
                </a:solidFill>
              </a:rPr>
              <a:t>    </a:t>
            </a:r>
            <a:r>
              <a:rPr lang="en-US" sz="1200" dirty="0" err="1">
                <a:solidFill>
                  <a:srgbClr val="BABABA"/>
                </a:solidFill>
              </a:rPr>
              <a:t>xmlns:</a:t>
            </a:r>
            <a:r>
              <a:rPr lang="en-US" sz="1200" dirty="0" err="1">
                <a:solidFill>
                  <a:srgbClr val="9876AA"/>
                </a:solidFill>
              </a:rPr>
              <a:t>android</a:t>
            </a:r>
            <a:r>
              <a:rPr lang="en-US" sz="1200" dirty="0">
                <a:solidFill>
                  <a:srgbClr val="BABABA"/>
                </a:solidFill>
              </a:rPr>
              <a:t>=</a:t>
            </a:r>
            <a:r>
              <a:rPr lang="en-US" sz="1200" dirty="0">
                <a:solidFill>
                  <a:srgbClr val="6A8759"/>
                </a:solidFill>
              </a:rPr>
              <a:t>"http://</a:t>
            </a:r>
            <a:r>
              <a:rPr lang="en-US" sz="1200" dirty="0" err="1">
                <a:solidFill>
                  <a:srgbClr val="6A8759"/>
                </a:solidFill>
              </a:rPr>
              <a:t>schemas.android.com</a:t>
            </a:r>
            <a:r>
              <a:rPr lang="en-US" sz="1200" dirty="0">
                <a:solidFill>
                  <a:srgbClr val="6A8759"/>
                </a:solidFill>
              </a:rPr>
              <a:t>/</a:t>
            </a:r>
            <a:r>
              <a:rPr lang="en-US" sz="1200" dirty="0" err="1">
                <a:solidFill>
                  <a:srgbClr val="6A8759"/>
                </a:solidFill>
              </a:rPr>
              <a:t>apk</a:t>
            </a:r>
            <a:r>
              <a:rPr lang="en-US" sz="1200" dirty="0">
                <a:solidFill>
                  <a:srgbClr val="6A8759"/>
                </a:solidFill>
              </a:rPr>
              <a:t>/res/android"</a:t>
            </a:r>
            <a:br>
              <a:rPr lang="en-US" sz="1200" dirty="0">
                <a:solidFill>
                  <a:srgbClr val="6A8759"/>
                </a:solidFill>
              </a:rPr>
            </a:br>
            <a:r>
              <a:rPr lang="en-US" sz="1200" dirty="0">
                <a:solidFill>
                  <a:srgbClr val="6A8759"/>
                </a:solidFill>
              </a:rPr>
              <a:t>    </a:t>
            </a:r>
            <a:r>
              <a:rPr lang="en-US" sz="1200" dirty="0" err="1">
                <a:solidFill>
                  <a:srgbClr val="9876AA"/>
                </a:solidFill>
              </a:rPr>
              <a:t>android</a:t>
            </a:r>
            <a:r>
              <a:rPr lang="en-US" sz="1200" dirty="0" err="1">
                <a:solidFill>
                  <a:srgbClr val="BABABA"/>
                </a:solidFill>
              </a:rPr>
              <a:t>:orientation</a:t>
            </a:r>
            <a:r>
              <a:rPr lang="en-US" sz="1200" dirty="0">
                <a:solidFill>
                  <a:srgbClr val="BABABA"/>
                </a:solidFill>
              </a:rPr>
              <a:t>=</a:t>
            </a:r>
            <a:r>
              <a:rPr lang="en-US" sz="1200" dirty="0">
                <a:solidFill>
                  <a:srgbClr val="6A8759"/>
                </a:solidFill>
              </a:rPr>
              <a:t>"horizontal"</a:t>
            </a:r>
            <a:br>
              <a:rPr lang="en-US" sz="1200" dirty="0">
                <a:solidFill>
                  <a:srgbClr val="6A8759"/>
                </a:solidFill>
              </a:rPr>
            </a:br>
            <a:r>
              <a:rPr lang="en-US" sz="1200" dirty="0">
                <a:solidFill>
                  <a:srgbClr val="6A8759"/>
                </a:solidFill>
              </a:rPr>
              <a:t>    </a:t>
            </a:r>
            <a:r>
              <a:rPr lang="en-US" sz="1200" dirty="0" err="1">
                <a:solidFill>
                  <a:srgbClr val="9876AA"/>
                </a:solidFill>
              </a:rPr>
              <a:t>android</a:t>
            </a:r>
            <a:r>
              <a:rPr lang="en-US" sz="1200" dirty="0" err="1">
                <a:solidFill>
                  <a:srgbClr val="BABABA"/>
                </a:solidFill>
              </a:rPr>
              <a:t>:layout_width</a:t>
            </a:r>
            <a:r>
              <a:rPr lang="en-US" sz="1200" dirty="0">
                <a:solidFill>
                  <a:srgbClr val="BABABA"/>
                </a:solidFill>
              </a:rPr>
              <a:t>=</a:t>
            </a:r>
            <a:r>
              <a:rPr lang="en-US" sz="1200" dirty="0">
                <a:solidFill>
                  <a:srgbClr val="6A8759"/>
                </a:solidFill>
              </a:rPr>
              <a:t>"</a:t>
            </a:r>
            <a:r>
              <a:rPr lang="en-US" sz="1200" dirty="0" err="1">
                <a:solidFill>
                  <a:srgbClr val="6A8759"/>
                </a:solidFill>
              </a:rPr>
              <a:t>match_parent</a:t>
            </a:r>
            <a:r>
              <a:rPr lang="en-US" sz="1200" dirty="0">
                <a:solidFill>
                  <a:srgbClr val="6A8759"/>
                </a:solidFill>
              </a:rPr>
              <a:t>"</a:t>
            </a:r>
            <a:br>
              <a:rPr lang="en-US" sz="1200" dirty="0">
                <a:solidFill>
                  <a:srgbClr val="6A8759"/>
                </a:solidFill>
              </a:rPr>
            </a:br>
            <a:r>
              <a:rPr lang="en-US" sz="1200" dirty="0">
                <a:solidFill>
                  <a:srgbClr val="6A8759"/>
                </a:solidFill>
              </a:rPr>
              <a:t>    </a:t>
            </a:r>
            <a:r>
              <a:rPr lang="en-US" sz="1200" dirty="0" err="1">
                <a:solidFill>
                  <a:srgbClr val="9876AA"/>
                </a:solidFill>
              </a:rPr>
              <a:t>android</a:t>
            </a:r>
            <a:r>
              <a:rPr lang="en-US" sz="1200" dirty="0" err="1">
                <a:solidFill>
                  <a:srgbClr val="BABABA"/>
                </a:solidFill>
              </a:rPr>
              <a:t>:layout_height</a:t>
            </a:r>
            <a:r>
              <a:rPr lang="en-US" sz="1200" dirty="0">
                <a:solidFill>
                  <a:srgbClr val="BABABA"/>
                </a:solidFill>
              </a:rPr>
              <a:t>=</a:t>
            </a:r>
            <a:r>
              <a:rPr lang="en-US" sz="1200" dirty="0">
                <a:solidFill>
                  <a:srgbClr val="6A8759"/>
                </a:solidFill>
              </a:rPr>
              <a:t>"</a:t>
            </a:r>
            <a:r>
              <a:rPr lang="en-US" sz="1200" dirty="0" err="1">
                <a:solidFill>
                  <a:srgbClr val="6A8759"/>
                </a:solidFill>
              </a:rPr>
              <a:t>wrap_content</a:t>
            </a:r>
            <a:r>
              <a:rPr lang="en-US" sz="1200" dirty="0">
                <a:solidFill>
                  <a:srgbClr val="6A8759"/>
                </a:solidFill>
              </a:rPr>
              <a:t>"</a:t>
            </a:r>
            <a:br>
              <a:rPr lang="en-US" sz="1200" dirty="0">
                <a:solidFill>
                  <a:srgbClr val="6A8759"/>
                </a:solidFill>
              </a:rPr>
            </a:br>
            <a:r>
              <a:rPr lang="en-US" sz="1200" dirty="0">
                <a:solidFill>
                  <a:srgbClr val="6A8759"/>
                </a:solidFill>
              </a:rPr>
              <a:t>    </a:t>
            </a:r>
            <a:r>
              <a:rPr lang="en-US" sz="1200" dirty="0" err="1">
                <a:solidFill>
                  <a:srgbClr val="9876AA"/>
                </a:solidFill>
              </a:rPr>
              <a:t>android</a:t>
            </a:r>
            <a:r>
              <a:rPr lang="en-US" sz="1200" dirty="0" err="1">
                <a:solidFill>
                  <a:srgbClr val="BABABA"/>
                </a:solidFill>
              </a:rPr>
              <a:t>:paddingTop</a:t>
            </a:r>
            <a:r>
              <a:rPr lang="en-US" sz="1200" dirty="0">
                <a:solidFill>
                  <a:srgbClr val="BABABA"/>
                </a:solidFill>
              </a:rPr>
              <a:t>=</a:t>
            </a:r>
            <a:r>
              <a:rPr lang="en-US" sz="1200" dirty="0">
                <a:solidFill>
                  <a:srgbClr val="6A8759"/>
                </a:solidFill>
              </a:rPr>
              <a:t>"10dp"</a:t>
            </a:r>
            <a:br>
              <a:rPr lang="en-US" sz="1200" dirty="0">
                <a:solidFill>
                  <a:srgbClr val="6A8759"/>
                </a:solidFill>
              </a:rPr>
            </a:br>
            <a:r>
              <a:rPr lang="en-US" sz="1200" dirty="0">
                <a:solidFill>
                  <a:srgbClr val="6A8759"/>
                </a:solidFill>
              </a:rPr>
              <a:t>    </a:t>
            </a:r>
            <a:r>
              <a:rPr lang="en-US" sz="1200" dirty="0" err="1">
                <a:solidFill>
                  <a:srgbClr val="9876AA"/>
                </a:solidFill>
              </a:rPr>
              <a:t>android</a:t>
            </a:r>
            <a:r>
              <a:rPr lang="en-US" sz="1200" dirty="0" err="1">
                <a:solidFill>
                  <a:srgbClr val="BABABA"/>
                </a:solidFill>
              </a:rPr>
              <a:t>:paddingBottom</a:t>
            </a:r>
            <a:r>
              <a:rPr lang="en-US" sz="1200" dirty="0">
                <a:solidFill>
                  <a:srgbClr val="BABABA"/>
                </a:solidFill>
              </a:rPr>
              <a:t>=</a:t>
            </a:r>
            <a:r>
              <a:rPr lang="en-US" sz="1200" dirty="0">
                <a:solidFill>
                  <a:srgbClr val="6A8759"/>
                </a:solidFill>
              </a:rPr>
              <a:t>"10dp"</a:t>
            </a:r>
            <a:br>
              <a:rPr lang="en-US" sz="1200" dirty="0">
                <a:solidFill>
                  <a:srgbClr val="6A8759"/>
                </a:solidFill>
              </a:rPr>
            </a:br>
            <a:r>
              <a:rPr lang="en-US" sz="1200" dirty="0">
                <a:solidFill>
                  <a:srgbClr val="6A8759"/>
                </a:solidFill>
              </a:rPr>
              <a:t>    </a:t>
            </a:r>
            <a:r>
              <a:rPr lang="en-US" sz="1200" dirty="0">
                <a:solidFill>
                  <a:srgbClr val="E8BF6A"/>
                </a:solidFill>
              </a:rPr>
              <a:t>&gt;</a:t>
            </a:r>
            <a:br>
              <a:rPr lang="en-US" sz="1200" dirty="0">
                <a:solidFill>
                  <a:srgbClr val="E8BF6A"/>
                </a:solidFill>
              </a:rPr>
            </a:br>
            <a:r>
              <a:rPr lang="en-US" sz="1200" dirty="0">
                <a:solidFill>
                  <a:srgbClr val="E8BF6A"/>
                </a:solidFill>
              </a:rPr>
              <a:t>    &lt;</a:t>
            </a:r>
            <a:r>
              <a:rPr lang="en-US" sz="1200" dirty="0" err="1">
                <a:solidFill>
                  <a:srgbClr val="E8BF6A"/>
                </a:solidFill>
              </a:rPr>
              <a:t>TextView</a:t>
            </a:r>
            <a:br>
              <a:rPr lang="en-US" sz="1200" dirty="0">
                <a:solidFill>
                  <a:srgbClr val="E8BF6A"/>
                </a:solidFill>
              </a:rPr>
            </a:br>
            <a:r>
              <a:rPr lang="en-US" sz="1200" dirty="0">
                <a:solidFill>
                  <a:srgbClr val="E8BF6A"/>
                </a:solidFill>
              </a:rPr>
              <a:t>        </a:t>
            </a:r>
            <a:r>
              <a:rPr lang="en-US" sz="1200" dirty="0" err="1">
                <a:solidFill>
                  <a:srgbClr val="9876AA"/>
                </a:solidFill>
              </a:rPr>
              <a:t>android</a:t>
            </a:r>
            <a:r>
              <a:rPr lang="en-US" sz="1200" dirty="0" err="1">
                <a:solidFill>
                  <a:srgbClr val="BABABA"/>
                </a:solidFill>
              </a:rPr>
              <a:t>:id</a:t>
            </a:r>
            <a:r>
              <a:rPr lang="en-US" sz="1200" dirty="0">
                <a:solidFill>
                  <a:srgbClr val="BABABA"/>
                </a:solidFill>
              </a:rPr>
              <a:t>=</a:t>
            </a:r>
            <a:r>
              <a:rPr lang="en-US" sz="1200" dirty="0">
                <a:solidFill>
                  <a:srgbClr val="6A8759"/>
                </a:solidFill>
              </a:rPr>
              <a:t>"@+id/</a:t>
            </a:r>
            <a:r>
              <a:rPr lang="en-US" sz="1200" dirty="0" err="1">
                <a:solidFill>
                  <a:srgbClr val="6A8759"/>
                </a:solidFill>
              </a:rPr>
              <a:t>contact_name</a:t>
            </a:r>
            <a:r>
              <a:rPr lang="en-US" sz="1200" dirty="0">
                <a:solidFill>
                  <a:srgbClr val="6A8759"/>
                </a:solidFill>
              </a:rPr>
              <a:t>"</a:t>
            </a:r>
            <a:br>
              <a:rPr lang="en-US" sz="1200" dirty="0">
                <a:solidFill>
                  <a:srgbClr val="6A8759"/>
                </a:solidFill>
              </a:rPr>
            </a:br>
            <a:r>
              <a:rPr lang="en-US" sz="1200" dirty="0">
                <a:solidFill>
                  <a:srgbClr val="6A8759"/>
                </a:solidFill>
              </a:rPr>
              <a:t>        </a:t>
            </a:r>
            <a:r>
              <a:rPr lang="en-US" sz="1200" dirty="0" err="1">
                <a:solidFill>
                  <a:srgbClr val="9876AA"/>
                </a:solidFill>
              </a:rPr>
              <a:t>android</a:t>
            </a:r>
            <a:r>
              <a:rPr lang="en-US" sz="1200" dirty="0" err="1">
                <a:solidFill>
                  <a:srgbClr val="BABABA"/>
                </a:solidFill>
              </a:rPr>
              <a:t>:layout_width</a:t>
            </a:r>
            <a:r>
              <a:rPr lang="en-US" sz="1200" dirty="0">
                <a:solidFill>
                  <a:srgbClr val="BABABA"/>
                </a:solidFill>
              </a:rPr>
              <a:t>=</a:t>
            </a:r>
            <a:r>
              <a:rPr lang="en-US" sz="1200" dirty="0">
                <a:solidFill>
                  <a:srgbClr val="6A8759"/>
                </a:solidFill>
              </a:rPr>
              <a:t>"0dp"</a:t>
            </a:r>
            <a:br>
              <a:rPr lang="en-US" sz="1200" dirty="0">
                <a:solidFill>
                  <a:srgbClr val="6A8759"/>
                </a:solidFill>
              </a:rPr>
            </a:br>
            <a:r>
              <a:rPr lang="en-US" sz="1200" dirty="0">
                <a:solidFill>
                  <a:srgbClr val="6A8759"/>
                </a:solidFill>
              </a:rPr>
              <a:t>        </a:t>
            </a:r>
            <a:r>
              <a:rPr lang="en-US" sz="1200" dirty="0" err="1">
                <a:solidFill>
                  <a:srgbClr val="9876AA"/>
                </a:solidFill>
              </a:rPr>
              <a:t>android</a:t>
            </a:r>
            <a:r>
              <a:rPr lang="en-US" sz="1200" dirty="0" err="1">
                <a:solidFill>
                  <a:srgbClr val="BABABA"/>
                </a:solidFill>
              </a:rPr>
              <a:t>:layout_height</a:t>
            </a:r>
            <a:r>
              <a:rPr lang="en-US" sz="1200" dirty="0">
                <a:solidFill>
                  <a:srgbClr val="BABABA"/>
                </a:solidFill>
              </a:rPr>
              <a:t>=</a:t>
            </a:r>
            <a:r>
              <a:rPr lang="en-US" sz="1200" dirty="0">
                <a:solidFill>
                  <a:srgbClr val="6A8759"/>
                </a:solidFill>
              </a:rPr>
              <a:t>"</a:t>
            </a:r>
            <a:r>
              <a:rPr lang="en-US" sz="1200" dirty="0" err="1">
                <a:solidFill>
                  <a:srgbClr val="6A8759"/>
                </a:solidFill>
              </a:rPr>
              <a:t>wrap_content</a:t>
            </a:r>
            <a:r>
              <a:rPr lang="en-US" sz="1200" dirty="0">
                <a:solidFill>
                  <a:srgbClr val="6A8759"/>
                </a:solidFill>
              </a:rPr>
              <a:t>"</a:t>
            </a:r>
            <a:br>
              <a:rPr lang="en-US" sz="1200" dirty="0">
                <a:solidFill>
                  <a:srgbClr val="6A8759"/>
                </a:solidFill>
              </a:rPr>
            </a:br>
            <a:r>
              <a:rPr lang="en-US" sz="1200" dirty="0">
                <a:solidFill>
                  <a:srgbClr val="6A8759"/>
                </a:solidFill>
              </a:rPr>
              <a:t>        </a:t>
            </a:r>
            <a:r>
              <a:rPr lang="en-US" sz="1200" dirty="0" err="1">
                <a:solidFill>
                  <a:srgbClr val="9876AA"/>
                </a:solidFill>
              </a:rPr>
              <a:t>android</a:t>
            </a:r>
            <a:r>
              <a:rPr lang="en-US" sz="1200" dirty="0" err="1">
                <a:solidFill>
                  <a:srgbClr val="BABABA"/>
                </a:solidFill>
              </a:rPr>
              <a:t>:layout_weight</a:t>
            </a:r>
            <a:r>
              <a:rPr lang="en-US" sz="1200" dirty="0">
                <a:solidFill>
                  <a:srgbClr val="BABABA"/>
                </a:solidFill>
              </a:rPr>
              <a:t>=</a:t>
            </a:r>
            <a:r>
              <a:rPr lang="en-US" sz="1200" dirty="0">
                <a:solidFill>
                  <a:srgbClr val="6A8759"/>
                </a:solidFill>
              </a:rPr>
              <a:t>"1"</a:t>
            </a:r>
            <a:br>
              <a:rPr lang="en-US" sz="1200" dirty="0">
                <a:solidFill>
                  <a:srgbClr val="6A8759"/>
                </a:solidFill>
              </a:rPr>
            </a:br>
            <a:r>
              <a:rPr lang="en-US" sz="1200" dirty="0">
                <a:solidFill>
                  <a:srgbClr val="6A8759"/>
                </a:solidFill>
              </a:rPr>
              <a:t>        </a:t>
            </a:r>
            <a:r>
              <a:rPr lang="en-US" sz="1200" dirty="0">
                <a:solidFill>
                  <a:srgbClr val="E8BF6A"/>
                </a:solidFill>
              </a:rPr>
              <a:t>/&gt;</a:t>
            </a:r>
            <a:br>
              <a:rPr lang="en-US" sz="1200" dirty="0">
                <a:solidFill>
                  <a:srgbClr val="E8BF6A"/>
                </a:solidFill>
              </a:rPr>
            </a:br>
            <a:r>
              <a:rPr lang="en-US" sz="1200" dirty="0">
                <a:solidFill>
                  <a:srgbClr val="E8BF6A"/>
                </a:solidFill>
              </a:rPr>
              <a:t>    &lt;Button</a:t>
            </a:r>
            <a:br>
              <a:rPr lang="en-US" sz="1200" dirty="0">
                <a:solidFill>
                  <a:srgbClr val="E8BF6A"/>
                </a:solidFill>
              </a:rPr>
            </a:br>
            <a:r>
              <a:rPr lang="en-US" sz="1200" dirty="0">
                <a:solidFill>
                  <a:srgbClr val="E8BF6A"/>
                </a:solidFill>
              </a:rPr>
              <a:t>        </a:t>
            </a:r>
            <a:r>
              <a:rPr lang="en-US" sz="1200" dirty="0" err="1">
                <a:solidFill>
                  <a:srgbClr val="9876AA"/>
                </a:solidFill>
              </a:rPr>
              <a:t>android</a:t>
            </a:r>
            <a:r>
              <a:rPr lang="en-US" sz="1200" dirty="0" err="1">
                <a:solidFill>
                  <a:srgbClr val="BABABA"/>
                </a:solidFill>
              </a:rPr>
              <a:t>:id</a:t>
            </a:r>
            <a:r>
              <a:rPr lang="en-US" sz="1200" dirty="0">
                <a:solidFill>
                  <a:srgbClr val="BABABA"/>
                </a:solidFill>
              </a:rPr>
              <a:t>=</a:t>
            </a:r>
            <a:r>
              <a:rPr lang="en-US" sz="1200" dirty="0">
                <a:solidFill>
                  <a:srgbClr val="6A8759"/>
                </a:solidFill>
              </a:rPr>
              <a:t>"@+id/</a:t>
            </a:r>
            <a:r>
              <a:rPr lang="en-US" sz="1200" dirty="0" err="1">
                <a:solidFill>
                  <a:srgbClr val="6A8759"/>
                </a:solidFill>
              </a:rPr>
              <a:t>message_button</a:t>
            </a:r>
            <a:r>
              <a:rPr lang="en-US" sz="1200" dirty="0">
                <a:solidFill>
                  <a:srgbClr val="6A8759"/>
                </a:solidFill>
              </a:rPr>
              <a:t>"</a:t>
            </a:r>
            <a:br>
              <a:rPr lang="en-US" sz="1200" dirty="0">
                <a:solidFill>
                  <a:srgbClr val="6A8759"/>
                </a:solidFill>
              </a:rPr>
            </a:br>
            <a:r>
              <a:rPr lang="en-US" sz="1200" dirty="0">
                <a:solidFill>
                  <a:srgbClr val="6A8759"/>
                </a:solidFill>
              </a:rPr>
              <a:t>        </a:t>
            </a:r>
            <a:r>
              <a:rPr lang="en-US" sz="1200" dirty="0" err="1">
                <a:solidFill>
                  <a:srgbClr val="9876AA"/>
                </a:solidFill>
              </a:rPr>
              <a:t>android</a:t>
            </a:r>
            <a:r>
              <a:rPr lang="en-US" sz="1200" dirty="0" err="1">
                <a:solidFill>
                  <a:srgbClr val="BABABA"/>
                </a:solidFill>
              </a:rPr>
              <a:t>:layout_width</a:t>
            </a:r>
            <a:r>
              <a:rPr lang="en-US" sz="1200" dirty="0">
                <a:solidFill>
                  <a:srgbClr val="BABABA"/>
                </a:solidFill>
              </a:rPr>
              <a:t>=</a:t>
            </a:r>
            <a:r>
              <a:rPr lang="en-US" sz="1200" dirty="0">
                <a:solidFill>
                  <a:srgbClr val="6A8759"/>
                </a:solidFill>
              </a:rPr>
              <a:t>"</a:t>
            </a:r>
            <a:r>
              <a:rPr lang="en-US" sz="1200" dirty="0" err="1">
                <a:solidFill>
                  <a:srgbClr val="6A8759"/>
                </a:solidFill>
              </a:rPr>
              <a:t>wrap_content</a:t>
            </a:r>
            <a:r>
              <a:rPr lang="en-US" sz="1200" dirty="0">
                <a:solidFill>
                  <a:srgbClr val="6A8759"/>
                </a:solidFill>
              </a:rPr>
              <a:t>"</a:t>
            </a:r>
            <a:br>
              <a:rPr lang="en-US" sz="1200" dirty="0">
                <a:solidFill>
                  <a:srgbClr val="6A8759"/>
                </a:solidFill>
              </a:rPr>
            </a:br>
            <a:r>
              <a:rPr lang="en-US" sz="1200" dirty="0">
                <a:solidFill>
                  <a:srgbClr val="6A8759"/>
                </a:solidFill>
              </a:rPr>
              <a:t>        </a:t>
            </a:r>
            <a:r>
              <a:rPr lang="en-US" sz="1200" dirty="0" err="1">
                <a:solidFill>
                  <a:srgbClr val="9876AA"/>
                </a:solidFill>
              </a:rPr>
              <a:t>android</a:t>
            </a:r>
            <a:r>
              <a:rPr lang="en-US" sz="1200" dirty="0" err="1">
                <a:solidFill>
                  <a:srgbClr val="BABABA"/>
                </a:solidFill>
              </a:rPr>
              <a:t>:layout_height</a:t>
            </a:r>
            <a:r>
              <a:rPr lang="en-US" sz="1200" dirty="0">
                <a:solidFill>
                  <a:srgbClr val="BABABA"/>
                </a:solidFill>
              </a:rPr>
              <a:t>=</a:t>
            </a:r>
            <a:r>
              <a:rPr lang="en-US" sz="1200" dirty="0">
                <a:solidFill>
                  <a:srgbClr val="6A8759"/>
                </a:solidFill>
              </a:rPr>
              <a:t>"</a:t>
            </a:r>
            <a:r>
              <a:rPr lang="en-US" sz="1200" dirty="0" err="1">
                <a:solidFill>
                  <a:srgbClr val="6A8759"/>
                </a:solidFill>
              </a:rPr>
              <a:t>wrap_content</a:t>
            </a:r>
            <a:r>
              <a:rPr lang="en-US" sz="1200" dirty="0">
                <a:solidFill>
                  <a:srgbClr val="6A8759"/>
                </a:solidFill>
              </a:rPr>
              <a:t>"</a:t>
            </a:r>
            <a:br>
              <a:rPr lang="en-US" sz="1200" dirty="0">
                <a:solidFill>
                  <a:srgbClr val="6A8759"/>
                </a:solidFill>
              </a:rPr>
            </a:br>
            <a:r>
              <a:rPr lang="en-US" sz="1200" dirty="0">
                <a:solidFill>
                  <a:srgbClr val="6A8759"/>
                </a:solidFill>
              </a:rPr>
              <a:t>        </a:t>
            </a:r>
            <a:r>
              <a:rPr lang="en-US" sz="1200" dirty="0" err="1">
                <a:solidFill>
                  <a:srgbClr val="9876AA"/>
                </a:solidFill>
              </a:rPr>
              <a:t>android</a:t>
            </a:r>
            <a:r>
              <a:rPr lang="en-US" sz="1200" dirty="0" err="1">
                <a:solidFill>
                  <a:srgbClr val="BABABA"/>
                </a:solidFill>
              </a:rPr>
              <a:t>:paddingLeft</a:t>
            </a:r>
            <a:r>
              <a:rPr lang="en-US" sz="1200" dirty="0">
                <a:solidFill>
                  <a:srgbClr val="BABABA"/>
                </a:solidFill>
              </a:rPr>
              <a:t>=</a:t>
            </a:r>
            <a:r>
              <a:rPr lang="en-US" sz="1200" dirty="0">
                <a:solidFill>
                  <a:srgbClr val="6A8759"/>
                </a:solidFill>
              </a:rPr>
              <a:t>"16dp"</a:t>
            </a:r>
            <a:br>
              <a:rPr lang="en-US" sz="1200" dirty="0">
                <a:solidFill>
                  <a:srgbClr val="6A8759"/>
                </a:solidFill>
              </a:rPr>
            </a:br>
            <a:r>
              <a:rPr lang="en-US" sz="1200" dirty="0">
                <a:solidFill>
                  <a:srgbClr val="6A8759"/>
                </a:solidFill>
              </a:rPr>
              <a:t>        </a:t>
            </a:r>
            <a:r>
              <a:rPr lang="en-US" sz="1200" dirty="0" err="1">
                <a:solidFill>
                  <a:srgbClr val="9876AA"/>
                </a:solidFill>
              </a:rPr>
              <a:t>android</a:t>
            </a:r>
            <a:r>
              <a:rPr lang="en-US" sz="1200" dirty="0" err="1">
                <a:solidFill>
                  <a:srgbClr val="BABABA"/>
                </a:solidFill>
              </a:rPr>
              <a:t>:paddingRight</a:t>
            </a:r>
            <a:r>
              <a:rPr lang="en-US" sz="1200" dirty="0">
                <a:solidFill>
                  <a:srgbClr val="BABABA"/>
                </a:solidFill>
              </a:rPr>
              <a:t>=</a:t>
            </a:r>
            <a:r>
              <a:rPr lang="en-US" sz="1200" dirty="0">
                <a:solidFill>
                  <a:srgbClr val="6A8759"/>
                </a:solidFill>
              </a:rPr>
              <a:t>"16dp"</a:t>
            </a:r>
            <a:br>
              <a:rPr lang="en-US" sz="1200" dirty="0">
                <a:solidFill>
                  <a:srgbClr val="6A8759"/>
                </a:solidFill>
              </a:rPr>
            </a:br>
            <a:r>
              <a:rPr lang="en-US" sz="1200" dirty="0">
                <a:solidFill>
                  <a:srgbClr val="6A8759"/>
                </a:solidFill>
              </a:rPr>
              <a:t>        </a:t>
            </a:r>
            <a:r>
              <a:rPr lang="en-US" sz="1200" dirty="0" err="1">
                <a:solidFill>
                  <a:srgbClr val="9876AA"/>
                </a:solidFill>
              </a:rPr>
              <a:t>android</a:t>
            </a:r>
            <a:r>
              <a:rPr lang="en-US" sz="1200" dirty="0" err="1">
                <a:solidFill>
                  <a:srgbClr val="BABABA"/>
                </a:solidFill>
              </a:rPr>
              <a:t>:textSize</a:t>
            </a:r>
            <a:r>
              <a:rPr lang="en-US" sz="1200" dirty="0">
                <a:solidFill>
                  <a:srgbClr val="BABABA"/>
                </a:solidFill>
              </a:rPr>
              <a:t>=</a:t>
            </a:r>
            <a:r>
              <a:rPr lang="en-US" sz="1200" dirty="0">
                <a:solidFill>
                  <a:srgbClr val="6A8759"/>
                </a:solidFill>
              </a:rPr>
              <a:t>"10sp"</a:t>
            </a:r>
            <a:br>
              <a:rPr lang="en-US" sz="1200" dirty="0">
                <a:solidFill>
                  <a:srgbClr val="6A8759"/>
                </a:solidFill>
              </a:rPr>
            </a:br>
            <a:r>
              <a:rPr lang="en-US" sz="1200" dirty="0">
                <a:solidFill>
                  <a:srgbClr val="6A8759"/>
                </a:solidFill>
              </a:rPr>
              <a:t>        </a:t>
            </a:r>
            <a:r>
              <a:rPr lang="en-US" sz="1200" dirty="0">
                <a:solidFill>
                  <a:srgbClr val="E8BF6A"/>
                </a:solidFill>
              </a:rPr>
              <a:t>/&gt;</a:t>
            </a:r>
            <a:br>
              <a:rPr lang="en-US" sz="1200" dirty="0">
                <a:solidFill>
                  <a:srgbClr val="E8BF6A"/>
                </a:solidFill>
              </a:rPr>
            </a:br>
            <a:r>
              <a:rPr lang="en-US" sz="1200" dirty="0">
                <a:solidFill>
                  <a:srgbClr val="E8BF6A"/>
                </a:solidFill>
              </a:rPr>
              <a:t>&lt;/</a:t>
            </a:r>
            <a:r>
              <a:rPr lang="en-US" sz="1200" dirty="0" err="1">
                <a:solidFill>
                  <a:srgbClr val="E8BF6A"/>
                </a:solidFill>
              </a:rPr>
              <a:t>LinearLayout</a:t>
            </a:r>
            <a:r>
              <a:rPr lang="en-US" sz="1200" dirty="0">
                <a:solidFill>
                  <a:srgbClr val="E8BF6A"/>
                </a:solidFill>
              </a:rPr>
              <a:t>&gt;</a:t>
            </a:r>
            <a:endParaRPr lang="en-US" sz="1200" dirty="0"/>
          </a:p>
        </p:txBody>
      </p:sp>
      <p:sp>
        <p:nvSpPr>
          <p:cNvPr id="5" name="TextBox 4">
            <a:extLst>
              <a:ext uri="{FF2B5EF4-FFF2-40B4-BE49-F238E27FC236}">
                <a16:creationId xmlns:a16="http://schemas.microsoft.com/office/drawing/2014/main" id="{6FD45749-3F3A-AB46-88CE-0840B36F6226}"/>
              </a:ext>
            </a:extLst>
          </p:cNvPr>
          <p:cNvSpPr txBox="1"/>
          <p:nvPr/>
        </p:nvSpPr>
        <p:spPr>
          <a:xfrm>
            <a:off x="5691267" y="2249010"/>
            <a:ext cx="1928733" cy="369332"/>
          </a:xfrm>
          <a:prstGeom prst="rect">
            <a:avLst/>
          </a:prstGeom>
          <a:noFill/>
        </p:spPr>
        <p:txBody>
          <a:bodyPr wrap="none" rtlCol="0">
            <a:spAutoFit/>
          </a:bodyPr>
          <a:lstStyle/>
          <a:p>
            <a:r>
              <a:rPr lang="en-US" altLang="zh-CN" dirty="0" err="1"/>
              <a:t>item_contact.xml</a:t>
            </a:r>
            <a:endParaRPr lang="en-US" dirty="0"/>
          </a:p>
        </p:txBody>
      </p:sp>
    </p:spTree>
    <p:extLst>
      <p:ext uri="{BB962C8B-B14F-4D97-AF65-F5344CB8AC3E}">
        <p14:creationId xmlns:p14="http://schemas.microsoft.com/office/powerpoint/2010/main" val="69012657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7" name="Date Placeholder 1">
            <a:extLst>
              <a:ext uri="{FF2B5EF4-FFF2-40B4-BE49-F238E27FC236}">
                <a16:creationId xmlns:a16="http://schemas.microsoft.com/office/drawing/2014/main" id="{F4523473-C30F-124D-902B-19038184C502}"/>
              </a:ext>
            </a:extLst>
          </p:cNvPr>
          <p:cNvSpPr>
            <a:spLocks noGrp="1"/>
          </p:cNvSpPr>
          <p:nvPr>
            <p:ph type="dt" sz="quarter" idx="10"/>
          </p:nvPr>
        </p:nvSpPr>
        <p:spPr>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a:defRPr>
                <a:solidFill>
                  <a:schemeClr val="tx1"/>
                </a:solidFill>
                <a:latin typeface="Arial" panose="020B0604020202020204" pitchFamily="34" charset="0"/>
                <a:ea typeface="ＭＳ Ｐゴシック" panose="020B0600070205080204" pitchFamily="34" charset="-128"/>
              </a:defRPr>
            </a:lvl1pPr>
            <a:lvl2pPr marL="742950" indent="-285750">
              <a:defRPr>
                <a:solidFill>
                  <a:schemeClr val="tx1"/>
                </a:solidFill>
                <a:latin typeface="Arial" panose="020B0604020202020204" pitchFamily="34" charset="0"/>
                <a:ea typeface="ＭＳ Ｐゴシック" panose="020B0600070205080204" pitchFamily="34" charset="-128"/>
              </a:defRPr>
            </a:lvl2pPr>
            <a:lvl3pPr marL="1143000" indent="-228600">
              <a:defRPr>
                <a:solidFill>
                  <a:schemeClr val="tx1"/>
                </a:solidFill>
                <a:latin typeface="Arial" panose="020B0604020202020204" pitchFamily="34" charset="0"/>
                <a:ea typeface="ＭＳ Ｐゴシック" panose="020B0600070205080204" pitchFamily="34" charset="-128"/>
              </a:defRPr>
            </a:lvl3pPr>
            <a:lvl4pPr marL="1600200" indent="-228600">
              <a:defRPr>
                <a:solidFill>
                  <a:schemeClr val="tx1"/>
                </a:solidFill>
                <a:latin typeface="Arial" panose="020B0604020202020204" pitchFamily="34" charset="0"/>
                <a:ea typeface="ＭＳ Ｐゴシック" panose="020B0600070205080204" pitchFamily="34" charset="-128"/>
              </a:defRPr>
            </a:lvl4pPr>
            <a:lvl5pPr marL="2057400" indent="-228600">
              <a:defRPr>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fld id="{AFCCDE6D-CB64-2943-9246-D4A7C1C67985}" type="datetime1">
              <a:rPr lang="en-US" altLang="en-US" smtClean="0">
                <a:latin typeface="Garamond" panose="02020404030301010803" pitchFamily="18" charset="0"/>
              </a:rPr>
              <a:pPr/>
              <a:t>3/30/21</a:t>
            </a:fld>
            <a:endParaRPr lang="en-US" altLang="en-US">
              <a:latin typeface="Garamond" panose="02020404030301010803" pitchFamily="18" charset="0"/>
            </a:endParaRPr>
          </a:p>
        </p:txBody>
      </p:sp>
      <p:sp>
        <p:nvSpPr>
          <p:cNvPr id="29698" name="Footer Placeholder 2">
            <a:extLst>
              <a:ext uri="{FF2B5EF4-FFF2-40B4-BE49-F238E27FC236}">
                <a16:creationId xmlns:a16="http://schemas.microsoft.com/office/drawing/2014/main" id="{72B08EB9-BD1A-E044-81F2-4B984EB3E888}"/>
              </a:ext>
            </a:extLst>
          </p:cNvPr>
          <p:cNvSpPr>
            <a:spLocks noGrp="1"/>
          </p:cNvSpPr>
          <p:nvPr>
            <p:ph type="ftr"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ea typeface="ＭＳ Ｐゴシック" panose="020B0600070205080204" pitchFamily="34" charset="-128"/>
              </a:defRPr>
            </a:lvl1pPr>
            <a:lvl2pPr marL="742950" indent="-285750">
              <a:defRPr>
                <a:solidFill>
                  <a:schemeClr val="tx1"/>
                </a:solidFill>
                <a:latin typeface="Arial" panose="020B0604020202020204" pitchFamily="34" charset="0"/>
                <a:ea typeface="ＭＳ Ｐゴシック" panose="020B0600070205080204" pitchFamily="34" charset="-128"/>
              </a:defRPr>
            </a:lvl2pPr>
            <a:lvl3pPr marL="1143000" indent="-228600">
              <a:defRPr>
                <a:solidFill>
                  <a:schemeClr val="tx1"/>
                </a:solidFill>
                <a:latin typeface="Arial" panose="020B0604020202020204" pitchFamily="34" charset="0"/>
                <a:ea typeface="ＭＳ Ｐゴシック" panose="020B0600070205080204" pitchFamily="34" charset="-128"/>
              </a:defRPr>
            </a:lvl3pPr>
            <a:lvl4pPr marL="1600200" indent="-228600">
              <a:defRPr>
                <a:solidFill>
                  <a:schemeClr val="tx1"/>
                </a:solidFill>
                <a:latin typeface="Arial" panose="020B0604020202020204" pitchFamily="34" charset="0"/>
                <a:ea typeface="ＭＳ Ｐゴシック" panose="020B0600070205080204" pitchFamily="34" charset="-128"/>
              </a:defRPr>
            </a:lvl4pPr>
            <a:lvl5pPr marL="2057400" indent="-228600">
              <a:defRPr>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r>
              <a:rPr lang="en-US" altLang="en-US">
                <a:latin typeface="Garamond" panose="02020404030301010803" pitchFamily="18" charset="0"/>
              </a:rPr>
              <a:t>CIS 470: Mobile App Development</a:t>
            </a:r>
          </a:p>
        </p:txBody>
      </p:sp>
      <p:sp>
        <p:nvSpPr>
          <p:cNvPr id="29699" name="Slide Number Placeholder 3">
            <a:extLst>
              <a:ext uri="{FF2B5EF4-FFF2-40B4-BE49-F238E27FC236}">
                <a16:creationId xmlns:a16="http://schemas.microsoft.com/office/drawing/2014/main" id="{52206D89-51CF-7C4C-B8D2-88627906DE2D}"/>
              </a:ext>
            </a:extLst>
          </p:cNvPr>
          <p:cNvSpPr>
            <a:spLocks noGrp="1"/>
          </p:cNvSpPr>
          <p:nvPr>
            <p:ph type="sldNum" sz="quarter" idx="12"/>
          </p:nvPr>
        </p:nvSpPr>
        <p:spPr>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a:defRPr>
                <a:solidFill>
                  <a:schemeClr val="tx1"/>
                </a:solidFill>
                <a:latin typeface="Arial" panose="020B0604020202020204" pitchFamily="34" charset="0"/>
                <a:ea typeface="ＭＳ Ｐゴシック" panose="020B0600070205080204" pitchFamily="34" charset="-128"/>
              </a:defRPr>
            </a:lvl1pPr>
            <a:lvl2pPr marL="742950" indent="-285750">
              <a:defRPr>
                <a:solidFill>
                  <a:schemeClr val="tx1"/>
                </a:solidFill>
                <a:latin typeface="Arial" panose="020B0604020202020204" pitchFamily="34" charset="0"/>
                <a:ea typeface="ＭＳ Ｐゴシック" panose="020B0600070205080204" pitchFamily="34" charset="-128"/>
              </a:defRPr>
            </a:lvl2pPr>
            <a:lvl3pPr marL="1143000" indent="-228600">
              <a:defRPr>
                <a:solidFill>
                  <a:schemeClr val="tx1"/>
                </a:solidFill>
                <a:latin typeface="Arial" panose="020B0604020202020204" pitchFamily="34" charset="0"/>
                <a:ea typeface="ＭＳ Ｐゴシック" panose="020B0600070205080204" pitchFamily="34" charset="-128"/>
              </a:defRPr>
            </a:lvl3pPr>
            <a:lvl4pPr marL="1600200" indent="-228600">
              <a:defRPr>
                <a:solidFill>
                  <a:schemeClr val="tx1"/>
                </a:solidFill>
                <a:latin typeface="Arial" panose="020B0604020202020204" pitchFamily="34" charset="0"/>
                <a:ea typeface="ＭＳ Ｐゴシック" panose="020B0600070205080204" pitchFamily="34" charset="-128"/>
              </a:defRPr>
            </a:lvl4pPr>
            <a:lvl5pPr marL="2057400" indent="-228600">
              <a:defRPr>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fld id="{CA7FCC0A-1AB5-094B-8E0F-A091B1F89F58}" type="slidenum">
              <a:rPr lang="en-US" altLang="en-US" smtClean="0">
                <a:latin typeface="Garamond" panose="02020404030301010803" pitchFamily="18" charset="0"/>
              </a:rPr>
              <a:pPr/>
              <a:t>11</a:t>
            </a:fld>
            <a:endParaRPr lang="en-US" altLang="en-US">
              <a:latin typeface="Garamond" panose="02020404030301010803" pitchFamily="18" charset="0"/>
            </a:endParaRPr>
          </a:p>
        </p:txBody>
      </p:sp>
      <p:sp>
        <p:nvSpPr>
          <p:cNvPr id="10" name="Rectangle 2">
            <a:extLst>
              <a:ext uri="{FF2B5EF4-FFF2-40B4-BE49-F238E27FC236}">
                <a16:creationId xmlns:a16="http://schemas.microsoft.com/office/drawing/2014/main" id="{3AAA5424-835B-254D-8E7D-8FF2946718D7}"/>
              </a:ext>
            </a:extLst>
          </p:cNvPr>
          <p:cNvSpPr txBox="1">
            <a:spLocks noChangeArrowheads="1"/>
          </p:cNvSpPr>
          <p:nvPr/>
        </p:nvSpPr>
        <p:spPr bwMode="auto">
          <a:xfrm>
            <a:off x="385763" y="282575"/>
            <a:ext cx="8229600" cy="6667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lgn="l" rtl="0" eaLnBrk="0" fontAlgn="base" hangingPunct="0">
              <a:spcBef>
                <a:spcPct val="0"/>
              </a:spcBef>
              <a:spcAft>
                <a:spcPct val="0"/>
              </a:spcAft>
              <a:defRPr sz="4200">
                <a:solidFill>
                  <a:schemeClr val="tx2"/>
                </a:solidFill>
                <a:latin typeface="+mj-lt"/>
                <a:ea typeface="+mj-ea"/>
                <a:cs typeface="ＭＳ Ｐゴシック" charset="0"/>
              </a:defRPr>
            </a:lvl1pPr>
            <a:lvl2pPr algn="l" rtl="0" eaLnBrk="0" fontAlgn="base" hangingPunct="0">
              <a:spcBef>
                <a:spcPct val="0"/>
              </a:spcBef>
              <a:spcAft>
                <a:spcPct val="0"/>
              </a:spcAft>
              <a:defRPr sz="4200">
                <a:solidFill>
                  <a:schemeClr val="tx2"/>
                </a:solidFill>
                <a:latin typeface="Garamond" charset="0"/>
                <a:ea typeface="ＭＳ Ｐゴシック" charset="0"/>
                <a:cs typeface="ＭＳ Ｐゴシック" charset="0"/>
              </a:defRPr>
            </a:lvl2pPr>
            <a:lvl3pPr algn="l" rtl="0" eaLnBrk="0" fontAlgn="base" hangingPunct="0">
              <a:spcBef>
                <a:spcPct val="0"/>
              </a:spcBef>
              <a:spcAft>
                <a:spcPct val="0"/>
              </a:spcAft>
              <a:defRPr sz="4200">
                <a:solidFill>
                  <a:schemeClr val="tx2"/>
                </a:solidFill>
                <a:latin typeface="Garamond" charset="0"/>
                <a:ea typeface="ＭＳ Ｐゴシック" charset="0"/>
                <a:cs typeface="ＭＳ Ｐゴシック" charset="0"/>
              </a:defRPr>
            </a:lvl3pPr>
            <a:lvl4pPr algn="l" rtl="0" eaLnBrk="0" fontAlgn="base" hangingPunct="0">
              <a:spcBef>
                <a:spcPct val="0"/>
              </a:spcBef>
              <a:spcAft>
                <a:spcPct val="0"/>
              </a:spcAft>
              <a:defRPr sz="4200">
                <a:solidFill>
                  <a:schemeClr val="tx2"/>
                </a:solidFill>
                <a:latin typeface="Garamond" charset="0"/>
                <a:ea typeface="ＭＳ Ｐゴシック" charset="0"/>
                <a:cs typeface="ＭＳ Ｐゴシック" charset="0"/>
              </a:defRPr>
            </a:lvl4pPr>
            <a:lvl5pPr algn="l" rtl="0" eaLnBrk="0" fontAlgn="base" hangingPunct="0">
              <a:spcBef>
                <a:spcPct val="0"/>
              </a:spcBef>
              <a:spcAft>
                <a:spcPct val="0"/>
              </a:spcAft>
              <a:defRPr sz="4200">
                <a:solidFill>
                  <a:schemeClr val="tx2"/>
                </a:solidFill>
                <a:latin typeface="Garamond" charset="0"/>
                <a:ea typeface="ＭＳ Ｐゴシック" charset="0"/>
                <a:cs typeface="ＭＳ Ｐゴシック" charset="0"/>
              </a:defRPr>
            </a:lvl5pPr>
            <a:lvl6pPr marL="457200" algn="l" rtl="0" fontAlgn="base">
              <a:spcBef>
                <a:spcPct val="0"/>
              </a:spcBef>
              <a:spcAft>
                <a:spcPct val="0"/>
              </a:spcAft>
              <a:defRPr sz="4200">
                <a:solidFill>
                  <a:schemeClr val="tx2"/>
                </a:solidFill>
                <a:latin typeface="Garamond" charset="0"/>
                <a:ea typeface="ＭＳ Ｐゴシック" charset="0"/>
                <a:cs typeface="Arial" charset="0"/>
              </a:defRPr>
            </a:lvl6pPr>
            <a:lvl7pPr marL="914400" algn="l" rtl="0" fontAlgn="base">
              <a:spcBef>
                <a:spcPct val="0"/>
              </a:spcBef>
              <a:spcAft>
                <a:spcPct val="0"/>
              </a:spcAft>
              <a:defRPr sz="4200">
                <a:solidFill>
                  <a:schemeClr val="tx2"/>
                </a:solidFill>
                <a:latin typeface="Garamond" charset="0"/>
                <a:ea typeface="ＭＳ Ｐゴシック" charset="0"/>
                <a:cs typeface="Arial" charset="0"/>
              </a:defRPr>
            </a:lvl7pPr>
            <a:lvl8pPr marL="1371600" algn="l" rtl="0" fontAlgn="base">
              <a:spcBef>
                <a:spcPct val="0"/>
              </a:spcBef>
              <a:spcAft>
                <a:spcPct val="0"/>
              </a:spcAft>
              <a:defRPr sz="4200">
                <a:solidFill>
                  <a:schemeClr val="tx2"/>
                </a:solidFill>
                <a:latin typeface="Garamond" charset="0"/>
                <a:ea typeface="ＭＳ Ｐゴシック" charset="0"/>
                <a:cs typeface="Arial" charset="0"/>
              </a:defRPr>
            </a:lvl8pPr>
            <a:lvl9pPr marL="1828800" algn="l" rtl="0" fontAlgn="base">
              <a:spcBef>
                <a:spcPct val="0"/>
              </a:spcBef>
              <a:spcAft>
                <a:spcPct val="0"/>
              </a:spcAft>
              <a:defRPr sz="4200">
                <a:solidFill>
                  <a:schemeClr val="tx2"/>
                </a:solidFill>
                <a:latin typeface="Garamond" charset="0"/>
                <a:ea typeface="ＭＳ Ｐゴシック" charset="0"/>
                <a:cs typeface="Arial" charset="0"/>
              </a:defRPr>
            </a:lvl9pPr>
          </a:lstStyle>
          <a:p>
            <a:pPr eaLnBrk="1" hangingPunct="1">
              <a:defRPr/>
            </a:pPr>
            <a:r>
              <a:rPr lang="en-US" altLang="en-US" sz="3600" kern="0" dirty="0">
                <a:cs typeface="ＭＳ Ｐゴシック" panose="020B0600070205080204" pitchFamily="34" charset="-128"/>
              </a:rPr>
              <a:t>Creating the </a:t>
            </a:r>
            <a:r>
              <a:rPr lang="en-US" altLang="en-US" sz="3600" kern="0" dirty="0" err="1">
                <a:cs typeface="ＭＳ Ｐゴシック" panose="020B0600070205080204" pitchFamily="34" charset="-128"/>
              </a:rPr>
              <a:t>RecyclerView.Adapter</a:t>
            </a:r>
            <a:endParaRPr lang="en-US" altLang="en-US" sz="3600" kern="0" dirty="0">
              <a:cs typeface="ＭＳ Ｐゴシック" panose="020B0600070205080204" pitchFamily="34" charset="-128"/>
            </a:endParaRPr>
          </a:p>
        </p:txBody>
      </p:sp>
      <p:sp>
        <p:nvSpPr>
          <p:cNvPr id="8" name="Rectangle 3">
            <a:extLst>
              <a:ext uri="{FF2B5EF4-FFF2-40B4-BE49-F238E27FC236}">
                <a16:creationId xmlns:a16="http://schemas.microsoft.com/office/drawing/2014/main" id="{D8184884-7549-7A4E-9B16-35AD128A92C0}"/>
              </a:ext>
            </a:extLst>
          </p:cNvPr>
          <p:cNvSpPr txBox="1">
            <a:spLocks noChangeArrowheads="1"/>
          </p:cNvSpPr>
          <p:nvPr/>
        </p:nvSpPr>
        <p:spPr bwMode="auto">
          <a:xfrm>
            <a:off x="457199" y="1106488"/>
            <a:ext cx="8229600" cy="440277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342900" indent="-342900" algn="l" rtl="0" eaLnBrk="0" fontAlgn="base" hangingPunct="0">
              <a:spcBef>
                <a:spcPct val="20000"/>
              </a:spcBef>
              <a:spcAft>
                <a:spcPct val="0"/>
              </a:spcAft>
              <a:buClr>
                <a:schemeClr val="accent1"/>
              </a:buClr>
              <a:buSzPct val="65000"/>
              <a:buFont typeface="Wingdings" pitchFamily="2" charset="2"/>
              <a:buChar char="n"/>
              <a:defRPr sz="3000">
                <a:solidFill>
                  <a:schemeClr val="tx1"/>
                </a:solidFill>
                <a:latin typeface="+mn-lt"/>
                <a:ea typeface="+mn-ea"/>
                <a:cs typeface="ＭＳ Ｐゴシック" charset="0"/>
              </a:defRPr>
            </a:lvl1pPr>
            <a:lvl2pPr marL="669925" indent="-325438" algn="l" rtl="0" eaLnBrk="0" fontAlgn="base" hangingPunct="0">
              <a:spcBef>
                <a:spcPct val="20000"/>
              </a:spcBef>
              <a:spcAft>
                <a:spcPct val="0"/>
              </a:spcAft>
              <a:buClr>
                <a:schemeClr val="accent2"/>
              </a:buClr>
              <a:buSzPct val="60000"/>
              <a:buFont typeface="Wingdings" pitchFamily="2" charset="2"/>
              <a:buChar char="q"/>
              <a:defRPr sz="2600">
                <a:solidFill>
                  <a:schemeClr val="tx1"/>
                </a:solidFill>
                <a:latin typeface="+mn-lt"/>
                <a:ea typeface="ＭＳ Ｐゴシック" charset="0"/>
                <a:cs typeface="+mn-cs"/>
              </a:defRPr>
            </a:lvl2pPr>
            <a:lvl3pPr marL="1022350" indent="-350838" algn="l" rtl="0" eaLnBrk="0" fontAlgn="base" hangingPunct="0">
              <a:spcBef>
                <a:spcPct val="20000"/>
              </a:spcBef>
              <a:spcAft>
                <a:spcPct val="0"/>
              </a:spcAft>
              <a:buClr>
                <a:schemeClr val="accent1"/>
              </a:buClr>
              <a:buSzPct val="65000"/>
              <a:buFont typeface="Wingdings" pitchFamily="2" charset="2"/>
              <a:buChar char="n"/>
              <a:defRPr sz="2200">
                <a:solidFill>
                  <a:schemeClr val="tx1"/>
                </a:solidFill>
                <a:latin typeface="+mn-lt"/>
                <a:ea typeface="Arial" charset="0"/>
                <a:cs typeface="+mn-cs"/>
              </a:defRPr>
            </a:lvl3pPr>
            <a:lvl4pPr marL="1339850" indent="-315913" algn="l" rtl="0" eaLnBrk="0" fontAlgn="base" hangingPunct="0">
              <a:spcBef>
                <a:spcPct val="20000"/>
              </a:spcBef>
              <a:spcAft>
                <a:spcPct val="0"/>
              </a:spcAft>
              <a:buClr>
                <a:schemeClr val="accent2"/>
              </a:buClr>
              <a:buSzPct val="70000"/>
              <a:buFont typeface="Wingdings" pitchFamily="2" charset="2"/>
              <a:buChar char="q"/>
              <a:defRPr sz="2000">
                <a:solidFill>
                  <a:schemeClr val="tx1"/>
                </a:solidFill>
                <a:latin typeface="+mn-lt"/>
                <a:ea typeface="Arial" charset="0"/>
                <a:cs typeface="+mn-cs"/>
              </a:defRPr>
            </a:lvl4pPr>
            <a:lvl5pPr marL="1681163" indent="-339725" algn="l" rtl="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mn-lt"/>
                <a:ea typeface="Arial" charset="0"/>
                <a:cs typeface="+mn-cs"/>
              </a:defRPr>
            </a:lvl5pPr>
            <a:lvl6pPr marL="2138363" indent="-339725" algn="l" rtl="0" fontAlgn="base">
              <a:spcBef>
                <a:spcPct val="20000"/>
              </a:spcBef>
              <a:spcAft>
                <a:spcPct val="0"/>
              </a:spcAft>
              <a:buClr>
                <a:schemeClr val="accent1"/>
              </a:buClr>
              <a:buSzPct val="75000"/>
              <a:buFont typeface="Wingdings" charset="0"/>
              <a:buChar char="§"/>
              <a:defRPr sz="2000">
                <a:solidFill>
                  <a:schemeClr val="tx1"/>
                </a:solidFill>
                <a:latin typeface="+mn-lt"/>
                <a:ea typeface="Arial" charset="0"/>
                <a:cs typeface="+mn-cs"/>
              </a:defRPr>
            </a:lvl6pPr>
            <a:lvl7pPr marL="2595563" indent="-339725" algn="l" rtl="0" fontAlgn="base">
              <a:spcBef>
                <a:spcPct val="20000"/>
              </a:spcBef>
              <a:spcAft>
                <a:spcPct val="0"/>
              </a:spcAft>
              <a:buClr>
                <a:schemeClr val="accent1"/>
              </a:buClr>
              <a:buSzPct val="75000"/>
              <a:buFont typeface="Wingdings" charset="0"/>
              <a:buChar char="§"/>
              <a:defRPr sz="2000">
                <a:solidFill>
                  <a:schemeClr val="tx1"/>
                </a:solidFill>
                <a:latin typeface="+mn-lt"/>
                <a:ea typeface="Arial" charset="0"/>
                <a:cs typeface="+mn-cs"/>
              </a:defRPr>
            </a:lvl7pPr>
            <a:lvl8pPr marL="3052763" indent="-339725" algn="l" rtl="0" fontAlgn="base">
              <a:spcBef>
                <a:spcPct val="20000"/>
              </a:spcBef>
              <a:spcAft>
                <a:spcPct val="0"/>
              </a:spcAft>
              <a:buClr>
                <a:schemeClr val="accent1"/>
              </a:buClr>
              <a:buSzPct val="75000"/>
              <a:buFont typeface="Wingdings" charset="0"/>
              <a:buChar char="§"/>
              <a:defRPr sz="2000">
                <a:solidFill>
                  <a:schemeClr val="tx1"/>
                </a:solidFill>
                <a:latin typeface="+mn-lt"/>
                <a:ea typeface="Arial" charset="0"/>
                <a:cs typeface="+mn-cs"/>
              </a:defRPr>
            </a:lvl8pPr>
            <a:lvl9pPr marL="3509963" indent="-339725" algn="l" rtl="0" fontAlgn="base">
              <a:spcBef>
                <a:spcPct val="20000"/>
              </a:spcBef>
              <a:spcAft>
                <a:spcPct val="0"/>
              </a:spcAft>
              <a:buClr>
                <a:schemeClr val="accent1"/>
              </a:buClr>
              <a:buSzPct val="75000"/>
              <a:buFont typeface="Wingdings" charset="0"/>
              <a:buChar char="§"/>
              <a:defRPr sz="2000">
                <a:solidFill>
                  <a:schemeClr val="tx1"/>
                </a:solidFill>
                <a:latin typeface="+mn-lt"/>
                <a:ea typeface="Arial" charset="0"/>
                <a:cs typeface="+mn-cs"/>
              </a:defRPr>
            </a:lvl9pPr>
          </a:lstStyle>
          <a:p>
            <a:pPr>
              <a:defRPr/>
            </a:pPr>
            <a:r>
              <a:rPr lang="en-US" altLang="en-US" sz="2000" kern="0" dirty="0">
                <a:cs typeface="ＭＳ Ｐゴシック" panose="020B0600070205080204" pitchFamily="34" charset="-128"/>
              </a:rPr>
              <a:t>Here we need to create the adapter which will actually populate the data into the </a:t>
            </a:r>
            <a:r>
              <a:rPr lang="en-US" altLang="en-US" sz="2000" kern="0" dirty="0" err="1">
                <a:cs typeface="ＭＳ Ｐゴシック" panose="020B0600070205080204" pitchFamily="34" charset="-128"/>
              </a:rPr>
              <a:t>RecyclerView</a:t>
            </a:r>
            <a:endParaRPr lang="en-US" altLang="en-US" sz="2000" kern="0" dirty="0">
              <a:cs typeface="ＭＳ Ｐゴシック" panose="020B0600070205080204" pitchFamily="34" charset="-128"/>
            </a:endParaRPr>
          </a:p>
          <a:p>
            <a:pPr>
              <a:defRPr/>
            </a:pPr>
            <a:r>
              <a:rPr lang="en-US" altLang="en-US" sz="2000" kern="0" dirty="0">
                <a:cs typeface="ＭＳ Ｐゴシック" panose="020B0600070205080204" pitchFamily="34" charset="-128"/>
              </a:rPr>
              <a:t>The adapter's role is to convert an object at a position into a list row item to be inserted</a:t>
            </a:r>
          </a:p>
          <a:p>
            <a:pPr>
              <a:defRPr/>
            </a:pPr>
            <a:r>
              <a:rPr lang="en-US" altLang="zh-CN" sz="2000" kern="0" dirty="0">
                <a:cs typeface="ＭＳ Ｐゴシック" panose="020B0600070205080204" pitchFamily="34" charset="-128"/>
              </a:rPr>
              <a:t>Furthermore,</a:t>
            </a:r>
            <a:r>
              <a:rPr lang="en-US" altLang="en-US" sz="2000" kern="0" dirty="0">
                <a:cs typeface="ＭＳ Ｐゴシック" panose="020B0600070205080204" pitchFamily="34" charset="-128"/>
              </a:rPr>
              <a:t> with a </a:t>
            </a:r>
            <a:r>
              <a:rPr lang="en-US" altLang="en-US" sz="2000" kern="0" dirty="0" err="1">
                <a:cs typeface="ＭＳ Ｐゴシック" panose="020B0600070205080204" pitchFamily="34" charset="-128"/>
              </a:rPr>
              <a:t>RecyclerView</a:t>
            </a:r>
            <a:r>
              <a:rPr lang="en-US" altLang="en-US" sz="2000" kern="0" dirty="0">
                <a:cs typeface="ＭＳ Ｐゴシック" panose="020B0600070205080204" pitchFamily="34" charset="-128"/>
              </a:rPr>
              <a:t> the adapter requires the existence of a "</a:t>
            </a:r>
            <a:r>
              <a:rPr lang="en-US" altLang="en-US" sz="2000" kern="0" dirty="0" err="1">
                <a:cs typeface="ＭＳ Ｐゴシック" panose="020B0600070205080204" pitchFamily="34" charset="-128"/>
              </a:rPr>
              <a:t>ViewHolder</a:t>
            </a:r>
            <a:r>
              <a:rPr lang="en-US" altLang="en-US" sz="2000" kern="0" dirty="0">
                <a:cs typeface="ＭＳ Ｐゴシック" panose="020B0600070205080204" pitchFamily="34" charset="-128"/>
              </a:rPr>
              <a:t>" object which describes and provides access to all the views within each item row</a:t>
            </a:r>
          </a:p>
        </p:txBody>
      </p:sp>
    </p:spTree>
    <p:extLst>
      <p:ext uri="{BB962C8B-B14F-4D97-AF65-F5344CB8AC3E}">
        <p14:creationId xmlns:p14="http://schemas.microsoft.com/office/powerpoint/2010/main" val="225640870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7" name="Date Placeholder 1">
            <a:extLst>
              <a:ext uri="{FF2B5EF4-FFF2-40B4-BE49-F238E27FC236}">
                <a16:creationId xmlns:a16="http://schemas.microsoft.com/office/drawing/2014/main" id="{F4523473-C30F-124D-902B-19038184C502}"/>
              </a:ext>
            </a:extLst>
          </p:cNvPr>
          <p:cNvSpPr>
            <a:spLocks noGrp="1"/>
          </p:cNvSpPr>
          <p:nvPr>
            <p:ph type="dt" sz="quarter" idx="10"/>
          </p:nvPr>
        </p:nvSpPr>
        <p:spPr>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a:defRPr>
                <a:solidFill>
                  <a:schemeClr val="tx1"/>
                </a:solidFill>
                <a:latin typeface="Arial" panose="020B0604020202020204" pitchFamily="34" charset="0"/>
                <a:ea typeface="ＭＳ Ｐゴシック" panose="020B0600070205080204" pitchFamily="34" charset="-128"/>
              </a:defRPr>
            </a:lvl1pPr>
            <a:lvl2pPr marL="742950" indent="-285750">
              <a:defRPr>
                <a:solidFill>
                  <a:schemeClr val="tx1"/>
                </a:solidFill>
                <a:latin typeface="Arial" panose="020B0604020202020204" pitchFamily="34" charset="0"/>
                <a:ea typeface="ＭＳ Ｐゴシック" panose="020B0600070205080204" pitchFamily="34" charset="-128"/>
              </a:defRPr>
            </a:lvl2pPr>
            <a:lvl3pPr marL="1143000" indent="-228600">
              <a:defRPr>
                <a:solidFill>
                  <a:schemeClr val="tx1"/>
                </a:solidFill>
                <a:latin typeface="Arial" panose="020B0604020202020204" pitchFamily="34" charset="0"/>
                <a:ea typeface="ＭＳ Ｐゴシック" panose="020B0600070205080204" pitchFamily="34" charset="-128"/>
              </a:defRPr>
            </a:lvl3pPr>
            <a:lvl4pPr marL="1600200" indent="-228600">
              <a:defRPr>
                <a:solidFill>
                  <a:schemeClr val="tx1"/>
                </a:solidFill>
                <a:latin typeface="Arial" panose="020B0604020202020204" pitchFamily="34" charset="0"/>
                <a:ea typeface="ＭＳ Ｐゴシック" panose="020B0600070205080204" pitchFamily="34" charset="-128"/>
              </a:defRPr>
            </a:lvl4pPr>
            <a:lvl5pPr marL="2057400" indent="-228600">
              <a:defRPr>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fld id="{AFCCDE6D-CB64-2943-9246-D4A7C1C67985}" type="datetime1">
              <a:rPr lang="en-US" altLang="en-US" smtClean="0">
                <a:latin typeface="Garamond" panose="02020404030301010803" pitchFamily="18" charset="0"/>
              </a:rPr>
              <a:pPr/>
              <a:t>3/30/21</a:t>
            </a:fld>
            <a:endParaRPr lang="en-US" altLang="en-US">
              <a:latin typeface="Garamond" panose="02020404030301010803" pitchFamily="18" charset="0"/>
            </a:endParaRPr>
          </a:p>
        </p:txBody>
      </p:sp>
      <p:sp>
        <p:nvSpPr>
          <p:cNvPr id="29698" name="Footer Placeholder 2">
            <a:extLst>
              <a:ext uri="{FF2B5EF4-FFF2-40B4-BE49-F238E27FC236}">
                <a16:creationId xmlns:a16="http://schemas.microsoft.com/office/drawing/2014/main" id="{72B08EB9-BD1A-E044-81F2-4B984EB3E888}"/>
              </a:ext>
            </a:extLst>
          </p:cNvPr>
          <p:cNvSpPr>
            <a:spLocks noGrp="1"/>
          </p:cNvSpPr>
          <p:nvPr>
            <p:ph type="ftr"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ea typeface="ＭＳ Ｐゴシック" panose="020B0600070205080204" pitchFamily="34" charset="-128"/>
              </a:defRPr>
            </a:lvl1pPr>
            <a:lvl2pPr marL="742950" indent="-285750">
              <a:defRPr>
                <a:solidFill>
                  <a:schemeClr val="tx1"/>
                </a:solidFill>
                <a:latin typeface="Arial" panose="020B0604020202020204" pitchFamily="34" charset="0"/>
                <a:ea typeface="ＭＳ Ｐゴシック" panose="020B0600070205080204" pitchFamily="34" charset="-128"/>
              </a:defRPr>
            </a:lvl2pPr>
            <a:lvl3pPr marL="1143000" indent="-228600">
              <a:defRPr>
                <a:solidFill>
                  <a:schemeClr val="tx1"/>
                </a:solidFill>
                <a:latin typeface="Arial" panose="020B0604020202020204" pitchFamily="34" charset="0"/>
                <a:ea typeface="ＭＳ Ｐゴシック" panose="020B0600070205080204" pitchFamily="34" charset="-128"/>
              </a:defRPr>
            </a:lvl3pPr>
            <a:lvl4pPr marL="1600200" indent="-228600">
              <a:defRPr>
                <a:solidFill>
                  <a:schemeClr val="tx1"/>
                </a:solidFill>
                <a:latin typeface="Arial" panose="020B0604020202020204" pitchFamily="34" charset="0"/>
                <a:ea typeface="ＭＳ Ｐゴシック" panose="020B0600070205080204" pitchFamily="34" charset="-128"/>
              </a:defRPr>
            </a:lvl4pPr>
            <a:lvl5pPr marL="2057400" indent="-228600">
              <a:defRPr>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r>
              <a:rPr lang="en-US" altLang="en-US">
                <a:latin typeface="Garamond" panose="02020404030301010803" pitchFamily="18" charset="0"/>
              </a:rPr>
              <a:t>CIS 470: Mobile App Development</a:t>
            </a:r>
          </a:p>
        </p:txBody>
      </p:sp>
      <p:sp>
        <p:nvSpPr>
          <p:cNvPr id="29699" name="Slide Number Placeholder 3">
            <a:extLst>
              <a:ext uri="{FF2B5EF4-FFF2-40B4-BE49-F238E27FC236}">
                <a16:creationId xmlns:a16="http://schemas.microsoft.com/office/drawing/2014/main" id="{52206D89-51CF-7C4C-B8D2-88627906DE2D}"/>
              </a:ext>
            </a:extLst>
          </p:cNvPr>
          <p:cNvSpPr>
            <a:spLocks noGrp="1"/>
          </p:cNvSpPr>
          <p:nvPr>
            <p:ph type="sldNum" sz="quarter" idx="12"/>
          </p:nvPr>
        </p:nvSpPr>
        <p:spPr>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a:defRPr>
                <a:solidFill>
                  <a:schemeClr val="tx1"/>
                </a:solidFill>
                <a:latin typeface="Arial" panose="020B0604020202020204" pitchFamily="34" charset="0"/>
                <a:ea typeface="ＭＳ Ｐゴシック" panose="020B0600070205080204" pitchFamily="34" charset="-128"/>
              </a:defRPr>
            </a:lvl1pPr>
            <a:lvl2pPr marL="742950" indent="-285750">
              <a:defRPr>
                <a:solidFill>
                  <a:schemeClr val="tx1"/>
                </a:solidFill>
                <a:latin typeface="Arial" panose="020B0604020202020204" pitchFamily="34" charset="0"/>
                <a:ea typeface="ＭＳ Ｐゴシック" panose="020B0600070205080204" pitchFamily="34" charset="-128"/>
              </a:defRPr>
            </a:lvl2pPr>
            <a:lvl3pPr marL="1143000" indent="-228600">
              <a:defRPr>
                <a:solidFill>
                  <a:schemeClr val="tx1"/>
                </a:solidFill>
                <a:latin typeface="Arial" panose="020B0604020202020204" pitchFamily="34" charset="0"/>
                <a:ea typeface="ＭＳ Ｐゴシック" panose="020B0600070205080204" pitchFamily="34" charset="-128"/>
              </a:defRPr>
            </a:lvl3pPr>
            <a:lvl4pPr marL="1600200" indent="-228600">
              <a:defRPr>
                <a:solidFill>
                  <a:schemeClr val="tx1"/>
                </a:solidFill>
                <a:latin typeface="Arial" panose="020B0604020202020204" pitchFamily="34" charset="0"/>
                <a:ea typeface="ＭＳ Ｐゴシック" panose="020B0600070205080204" pitchFamily="34" charset="-128"/>
              </a:defRPr>
            </a:lvl4pPr>
            <a:lvl5pPr marL="2057400" indent="-228600">
              <a:defRPr>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fld id="{CA7FCC0A-1AB5-094B-8E0F-A091B1F89F58}" type="slidenum">
              <a:rPr lang="en-US" altLang="en-US" smtClean="0">
                <a:latin typeface="Garamond" panose="02020404030301010803" pitchFamily="18" charset="0"/>
              </a:rPr>
              <a:pPr/>
              <a:t>12</a:t>
            </a:fld>
            <a:endParaRPr lang="en-US" altLang="en-US">
              <a:latin typeface="Garamond" panose="02020404030301010803" pitchFamily="18" charset="0"/>
            </a:endParaRPr>
          </a:p>
        </p:txBody>
      </p:sp>
      <p:sp>
        <p:nvSpPr>
          <p:cNvPr id="10" name="Rectangle 2">
            <a:extLst>
              <a:ext uri="{FF2B5EF4-FFF2-40B4-BE49-F238E27FC236}">
                <a16:creationId xmlns:a16="http://schemas.microsoft.com/office/drawing/2014/main" id="{3AAA5424-835B-254D-8E7D-8FF2946718D7}"/>
              </a:ext>
            </a:extLst>
          </p:cNvPr>
          <p:cNvSpPr txBox="1">
            <a:spLocks noChangeArrowheads="1"/>
          </p:cNvSpPr>
          <p:nvPr/>
        </p:nvSpPr>
        <p:spPr bwMode="auto">
          <a:xfrm>
            <a:off x="385763" y="282575"/>
            <a:ext cx="8229600" cy="6667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lgn="l" rtl="0" eaLnBrk="0" fontAlgn="base" hangingPunct="0">
              <a:spcBef>
                <a:spcPct val="0"/>
              </a:spcBef>
              <a:spcAft>
                <a:spcPct val="0"/>
              </a:spcAft>
              <a:defRPr sz="4200">
                <a:solidFill>
                  <a:schemeClr val="tx2"/>
                </a:solidFill>
                <a:latin typeface="+mj-lt"/>
                <a:ea typeface="+mj-ea"/>
                <a:cs typeface="ＭＳ Ｐゴシック" charset="0"/>
              </a:defRPr>
            </a:lvl1pPr>
            <a:lvl2pPr algn="l" rtl="0" eaLnBrk="0" fontAlgn="base" hangingPunct="0">
              <a:spcBef>
                <a:spcPct val="0"/>
              </a:spcBef>
              <a:spcAft>
                <a:spcPct val="0"/>
              </a:spcAft>
              <a:defRPr sz="4200">
                <a:solidFill>
                  <a:schemeClr val="tx2"/>
                </a:solidFill>
                <a:latin typeface="Garamond" charset="0"/>
                <a:ea typeface="ＭＳ Ｐゴシック" charset="0"/>
                <a:cs typeface="ＭＳ Ｐゴシック" charset="0"/>
              </a:defRPr>
            </a:lvl2pPr>
            <a:lvl3pPr algn="l" rtl="0" eaLnBrk="0" fontAlgn="base" hangingPunct="0">
              <a:spcBef>
                <a:spcPct val="0"/>
              </a:spcBef>
              <a:spcAft>
                <a:spcPct val="0"/>
              </a:spcAft>
              <a:defRPr sz="4200">
                <a:solidFill>
                  <a:schemeClr val="tx2"/>
                </a:solidFill>
                <a:latin typeface="Garamond" charset="0"/>
                <a:ea typeface="ＭＳ Ｐゴシック" charset="0"/>
                <a:cs typeface="ＭＳ Ｐゴシック" charset="0"/>
              </a:defRPr>
            </a:lvl3pPr>
            <a:lvl4pPr algn="l" rtl="0" eaLnBrk="0" fontAlgn="base" hangingPunct="0">
              <a:spcBef>
                <a:spcPct val="0"/>
              </a:spcBef>
              <a:spcAft>
                <a:spcPct val="0"/>
              </a:spcAft>
              <a:defRPr sz="4200">
                <a:solidFill>
                  <a:schemeClr val="tx2"/>
                </a:solidFill>
                <a:latin typeface="Garamond" charset="0"/>
                <a:ea typeface="ＭＳ Ｐゴシック" charset="0"/>
                <a:cs typeface="ＭＳ Ｐゴシック" charset="0"/>
              </a:defRPr>
            </a:lvl4pPr>
            <a:lvl5pPr algn="l" rtl="0" eaLnBrk="0" fontAlgn="base" hangingPunct="0">
              <a:spcBef>
                <a:spcPct val="0"/>
              </a:spcBef>
              <a:spcAft>
                <a:spcPct val="0"/>
              </a:spcAft>
              <a:defRPr sz="4200">
                <a:solidFill>
                  <a:schemeClr val="tx2"/>
                </a:solidFill>
                <a:latin typeface="Garamond" charset="0"/>
                <a:ea typeface="ＭＳ Ｐゴシック" charset="0"/>
                <a:cs typeface="ＭＳ Ｐゴシック" charset="0"/>
              </a:defRPr>
            </a:lvl5pPr>
            <a:lvl6pPr marL="457200" algn="l" rtl="0" fontAlgn="base">
              <a:spcBef>
                <a:spcPct val="0"/>
              </a:spcBef>
              <a:spcAft>
                <a:spcPct val="0"/>
              </a:spcAft>
              <a:defRPr sz="4200">
                <a:solidFill>
                  <a:schemeClr val="tx2"/>
                </a:solidFill>
                <a:latin typeface="Garamond" charset="0"/>
                <a:ea typeface="ＭＳ Ｐゴシック" charset="0"/>
                <a:cs typeface="Arial" charset="0"/>
              </a:defRPr>
            </a:lvl6pPr>
            <a:lvl7pPr marL="914400" algn="l" rtl="0" fontAlgn="base">
              <a:spcBef>
                <a:spcPct val="0"/>
              </a:spcBef>
              <a:spcAft>
                <a:spcPct val="0"/>
              </a:spcAft>
              <a:defRPr sz="4200">
                <a:solidFill>
                  <a:schemeClr val="tx2"/>
                </a:solidFill>
                <a:latin typeface="Garamond" charset="0"/>
                <a:ea typeface="ＭＳ Ｐゴシック" charset="0"/>
                <a:cs typeface="Arial" charset="0"/>
              </a:defRPr>
            </a:lvl7pPr>
            <a:lvl8pPr marL="1371600" algn="l" rtl="0" fontAlgn="base">
              <a:spcBef>
                <a:spcPct val="0"/>
              </a:spcBef>
              <a:spcAft>
                <a:spcPct val="0"/>
              </a:spcAft>
              <a:defRPr sz="4200">
                <a:solidFill>
                  <a:schemeClr val="tx2"/>
                </a:solidFill>
                <a:latin typeface="Garamond" charset="0"/>
                <a:ea typeface="ＭＳ Ｐゴシック" charset="0"/>
                <a:cs typeface="Arial" charset="0"/>
              </a:defRPr>
            </a:lvl8pPr>
            <a:lvl9pPr marL="1828800" algn="l" rtl="0" fontAlgn="base">
              <a:spcBef>
                <a:spcPct val="0"/>
              </a:spcBef>
              <a:spcAft>
                <a:spcPct val="0"/>
              </a:spcAft>
              <a:defRPr sz="4200">
                <a:solidFill>
                  <a:schemeClr val="tx2"/>
                </a:solidFill>
                <a:latin typeface="Garamond" charset="0"/>
                <a:ea typeface="ＭＳ Ｐゴシック" charset="0"/>
                <a:cs typeface="Arial" charset="0"/>
              </a:defRPr>
            </a:lvl9pPr>
          </a:lstStyle>
          <a:p>
            <a:pPr eaLnBrk="1" hangingPunct="1">
              <a:defRPr/>
            </a:pPr>
            <a:r>
              <a:rPr lang="en-US" altLang="en-US" sz="3200" kern="0" dirty="0">
                <a:cs typeface="ＭＳ Ｐゴシック" panose="020B0600070205080204" pitchFamily="34" charset="-128"/>
              </a:rPr>
              <a:t>Creating the </a:t>
            </a:r>
            <a:r>
              <a:rPr lang="en-US" altLang="en-US" sz="3200" kern="0" dirty="0" err="1">
                <a:cs typeface="ＭＳ Ｐゴシック" panose="020B0600070205080204" pitchFamily="34" charset="-128"/>
              </a:rPr>
              <a:t>RecyclerView.Adapter</a:t>
            </a:r>
            <a:r>
              <a:rPr lang="en-US" altLang="en-US" sz="3200" kern="0" dirty="0">
                <a:cs typeface="ＭＳ Ｐゴシック" panose="020B0600070205080204" pitchFamily="34" charset="-128"/>
              </a:rPr>
              <a:t> (</a:t>
            </a:r>
            <a:r>
              <a:rPr lang="en-US" sz="3200" dirty="0" err="1"/>
              <a:t>ContactsAdapter</a:t>
            </a:r>
            <a:r>
              <a:rPr lang="en-US" sz="3200" dirty="0"/>
              <a:t>)</a:t>
            </a:r>
            <a:endParaRPr lang="en-US" altLang="en-US" sz="3200" kern="0" dirty="0">
              <a:cs typeface="ＭＳ Ｐゴシック" panose="020B0600070205080204" pitchFamily="34" charset="-128"/>
            </a:endParaRPr>
          </a:p>
        </p:txBody>
      </p:sp>
      <p:sp>
        <p:nvSpPr>
          <p:cNvPr id="3" name="Rectangle 2">
            <a:extLst>
              <a:ext uri="{FF2B5EF4-FFF2-40B4-BE49-F238E27FC236}">
                <a16:creationId xmlns:a16="http://schemas.microsoft.com/office/drawing/2014/main" id="{D562D5E8-BDAD-A046-A3AE-CEC136AD9B90}"/>
              </a:ext>
            </a:extLst>
          </p:cNvPr>
          <p:cNvSpPr/>
          <p:nvPr/>
        </p:nvSpPr>
        <p:spPr>
          <a:xfrm>
            <a:off x="385763" y="1068527"/>
            <a:ext cx="7607018" cy="5724644"/>
          </a:xfrm>
          <a:prstGeom prst="rect">
            <a:avLst/>
          </a:prstGeom>
          <a:solidFill>
            <a:schemeClr val="tx2">
              <a:lumMod val="20000"/>
              <a:lumOff val="80000"/>
            </a:schemeClr>
          </a:solidFill>
          <a:ln>
            <a:solidFill>
              <a:schemeClr val="accent1"/>
            </a:solidFill>
          </a:ln>
        </p:spPr>
        <p:txBody>
          <a:bodyPr wrap="square">
            <a:spAutoFit/>
          </a:bodyPr>
          <a:lstStyle/>
          <a:p>
            <a:r>
              <a:rPr lang="en-US" sz="1200" dirty="0">
                <a:solidFill>
                  <a:srgbClr val="CC7832"/>
                </a:solidFill>
              </a:rPr>
              <a:t>import </a:t>
            </a:r>
            <a:r>
              <a:rPr lang="en-US" sz="1200" dirty="0" err="1"/>
              <a:t>android.content.Context</a:t>
            </a:r>
            <a:r>
              <a:rPr lang="en-US" sz="1200" dirty="0">
                <a:solidFill>
                  <a:srgbClr val="CC7832"/>
                </a:solidFill>
              </a:rPr>
              <a:t>;</a:t>
            </a:r>
            <a:br>
              <a:rPr lang="en-US" sz="1200" dirty="0">
                <a:solidFill>
                  <a:srgbClr val="CC7832"/>
                </a:solidFill>
              </a:rPr>
            </a:br>
            <a:r>
              <a:rPr lang="en-US" sz="1200" dirty="0">
                <a:solidFill>
                  <a:srgbClr val="CC7832"/>
                </a:solidFill>
              </a:rPr>
              <a:t>import </a:t>
            </a:r>
            <a:r>
              <a:rPr lang="en-US" sz="1200" dirty="0" err="1"/>
              <a:t>androidx.recyclerview.widget.RecyclerView</a:t>
            </a:r>
            <a:r>
              <a:rPr lang="en-US" sz="1200" dirty="0">
                <a:solidFill>
                  <a:srgbClr val="CC7832"/>
                </a:solidFill>
              </a:rPr>
              <a:t>;</a:t>
            </a:r>
            <a:br>
              <a:rPr lang="en-US" sz="1200" dirty="0">
                <a:solidFill>
                  <a:srgbClr val="CC7832"/>
                </a:solidFill>
              </a:rPr>
            </a:br>
            <a:r>
              <a:rPr lang="en-US" sz="1200" dirty="0">
                <a:solidFill>
                  <a:srgbClr val="CC7832"/>
                </a:solidFill>
              </a:rPr>
              <a:t>import </a:t>
            </a:r>
            <a:r>
              <a:rPr lang="en-US" sz="1200" dirty="0" err="1"/>
              <a:t>android.view.LayoutInflater</a:t>
            </a:r>
            <a:r>
              <a:rPr lang="en-US" sz="1200" dirty="0">
                <a:solidFill>
                  <a:srgbClr val="CC7832"/>
                </a:solidFill>
              </a:rPr>
              <a:t>;</a:t>
            </a:r>
            <a:br>
              <a:rPr lang="en-US" sz="1200" dirty="0">
                <a:solidFill>
                  <a:srgbClr val="CC7832"/>
                </a:solidFill>
              </a:rPr>
            </a:br>
            <a:r>
              <a:rPr lang="en-US" sz="1200" dirty="0">
                <a:solidFill>
                  <a:srgbClr val="CC7832"/>
                </a:solidFill>
              </a:rPr>
              <a:t>import </a:t>
            </a:r>
            <a:r>
              <a:rPr lang="en-US" sz="1200" dirty="0" err="1"/>
              <a:t>android.view.View</a:t>
            </a:r>
            <a:r>
              <a:rPr lang="en-US" sz="1200" dirty="0">
                <a:solidFill>
                  <a:srgbClr val="CC7832"/>
                </a:solidFill>
              </a:rPr>
              <a:t>;</a:t>
            </a:r>
            <a:br>
              <a:rPr lang="en-US" sz="1200" dirty="0">
                <a:solidFill>
                  <a:srgbClr val="CC7832"/>
                </a:solidFill>
              </a:rPr>
            </a:br>
            <a:r>
              <a:rPr lang="en-US" sz="1200" dirty="0">
                <a:solidFill>
                  <a:srgbClr val="CC7832"/>
                </a:solidFill>
              </a:rPr>
              <a:t>import </a:t>
            </a:r>
            <a:r>
              <a:rPr lang="en-US" sz="1200" dirty="0" err="1"/>
              <a:t>android.view.ViewGroup</a:t>
            </a:r>
            <a:r>
              <a:rPr lang="en-US" sz="1200" dirty="0">
                <a:solidFill>
                  <a:srgbClr val="CC7832"/>
                </a:solidFill>
              </a:rPr>
              <a:t>;</a:t>
            </a:r>
            <a:br>
              <a:rPr lang="en-US" sz="1200" dirty="0">
                <a:solidFill>
                  <a:srgbClr val="CC7832"/>
                </a:solidFill>
              </a:rPr>
            </a:br>
            <a:r>
              <a:rPr lang="en-US" sz="1200" dirty="0">
                <a:solidFill>
                  <a:srgbClr val="CC7832"/>
                </a:solidFill>
              </a:rPr>
              <a:t>import </a:t>
            </a:r>
            <a:r>
              <a:rPr lang="en-US" sz="1200" dirty="0" err="1"/>
              <a:t>android.widget.Button</a:t>
            </a:r>
            <a:r>
              <a:rPr lang="en-US" sz="1200" dirty="0">
                <a:solidFill>
                  <a:srgbClr val="CC7832"/>
                </a:solidFill>
              </a:rPr>
              <a:t>;</a:t>
            </a:r>
            <a:br>
              <a:rPr lang="en-US" sz="1200" dirty="0">
                <a:solidFill>
                  <a:srgbClr val="CC7832"/>
                </a:solidFill>
              </a:rPr>
            </a:br>
            <a:r>
              <a:rPr lang="en-US" sz="1200" dirty="0">
                <a:solidFill>
                  <a:srgbClr val="CC7832"/>
                </a:solidFill>
              </a:rPr>
              <a:t>import </a:t>
            </a:r>
            <a:r>
              <a:rPr lang="en-US" sz="1200" dirty="0" err="1"/>
              <a:t>android.widget.TextView</a:t>
            </a:r>
            <a:r>
              <a:rPr lang="en-US" sz="1200" dirty="0">
                <a:solidFill>
                  <a:srgbClr val="CC7832"/>
                </a:solidFill>
              </a:rPr>
              <a:t>;</a:t>
            </a:r>
            <a:br>
              <a:rPr lang="en-US" sz="1200" dirty="0">
                <a:solidFill>
                  <a:srgbClr val="CC7832"/>
                </a:solidFill>
              </a:rPr>
            </a:br>
            <a:r>
              <a:rPr lang="en-US" sz="1200" dirty="0">
                <a:solidFill>
                  <a:srgbClr val="CC7832"/>
                </a:solidFill>
              </a:rPr>
              <a:t>import </a:t>
            </a:r>
            <a:r>
              <a:rPr lang="en-US" sz="1200" dirty="0" err="1"/>
              <a:t>android.widget.Toast</a:t>
            </a:r>
            <a:r>
              <a:rPr lang="en-US" sz="1200" dirty="0">
                <a:solidFill>
                  <a:srgbClr val="CC7832"/>
                </a:solidFill>
              </a:rPr>
              <a:t>;</a:t>
            </a:r>
            <a:br>
              <a:rPr lang="en-US" sz="1200" dirty="0">
                <a:solidFill>
                  <a:srgbClr val="CC7832"/>
                </a:solidFill>
              </a:rPr>
            </a:br>
            <a:r>
              <a:rPr lang="en-US" sz="1200" dirty="0">
                <a:solidFill>
                  <a:srgbClr val="CC7832"/>
                </a:solidFill>
              </a:rPr>
              <a:t>import </a:t>
            </a:r>
            <a:r>
              <a:rPr lang="en-US" sz="1200" dirty="0" err="1"/>
              <a:t>java.util.List</a:t>
            </a:r>
            <a:r>
              <a:rPr lang="en-US" sz="1200" dirty="0">
                <a:solidFill>
                  <a:srgbClr val="CC7832"/>
                </a:solidFill>
              </a:rPr>
              <a:t>;</a:t>
            </a:r>
            <a:br>
              <a:rPr lang="en-US" sz="1200" dirty="0">
                <a:solidFill>
                  <a:srgbClr val="CC7832"/>
                </a:solidFill>
              </a:rPr>
            </a:br>
            <a:br>
              <a:rPr lang="en-US" sz="1200" dirty="0">
                <a:solidFill>
                  <a:srgbClr val="CC7832"/>
                </a:solidFill>
              </a:rPr>
            </a:br>
            <a:r>
              <a:rPr lang="en-US" sz="1200" dirty="0">
                <a:solidFill>
                  <a:srgbClr val="808080"/>
                </a:solidFill>
              </a:rPr>
              <a:t>// Create the basic adapter extending from </a:t>
            </a:r>
            <a:r>
              <a:rPr lang="en-US" sz="1200" dirty="0" err="1">
                <a:solidFill>
                  <a:srgbClr val="808080"/>
                </a:solidFill>
              </a:rPr>
              <a:t>RecyclerView.Adapter</a:t>
            </a:r>
            <a:br>
              <a:rPr lang="en-US" sz="1200" dirty="0">
                <a:solidFill>
                  <a:srgbClr val="808080"/>
                </a:solidFill>
              </a:rPr>
            </a:br>
            <a:r>
              <a:rPr lang="en-US" sz="1200" dirty="0">
                <a:solidFill>
                  <a:srgbClr val="808080"/>
                </a:solidFill>
              </a:rPr>
              <a:t>// Note that we specify the custom </a:t>
            </a:r>
            <a:r>
              <a:rPr lang="en-US" sz="1200" dirty="0" err="1">
                <a:solidFill>
                  <a:srgbClr val="808080"/>
                </a:solidFill>
              </a:rPr>
              <a:t>ViewHolder</a:t>
            </a:r>
            <a:r>
              <a:rPr lang="en-US" sz="1200" dirty="0">
                <a:solidFill>
                  <a:srgbClr val="808080"/>
                </a:solidFill>
              </a:rPr>
              <a:t> which gives us access to our views</a:t>
            </a:r>
            <a:br>
              <a:rPr lang="en-US" sz="1200" dirty="0">
                <a:solidFill>
                  <a:srgbClr val="808080"/>
                </a:solidFill>
              </a:rPr>
            </a:br>
            <a:r>
              <a:rPr lang="en-US" sz="1200" dirty="0">
                <a:solidFill>
                  <a:srgbClr val="CC7832"/>
                </a:solidFill>
              </a:rPr>
              <a:t>public class </a:t>
            </a:r>
            <a:r>
              <a:rPr lang="en-US" sz="1200" dirty="0" err="1"/>
              <a:t>ContactsAdapter</a:t>
            </a:r>
            <a:r>
              <a:rPr lang="en-US" sz="1200" dirty="0"/>
              <a:t> </a:t>
            </a:r>
            <a:r>
              <a:rPr lang="en-US" sz="1200" dirty="0">
                <a:solidFill>
                  <a:srgbClr val="CC7832"/>
                </a:solidFill>
              </a:rPr>
              <a:t>extends  </a:t>
            </a:r>
            <a:r>
              <a:rPr lang="en-US" sz="1200" dirty="0" err="1"/>
              <a:t>RecyclerView.Adapter</a:t>
            </a:r>
            <a:r>
              <a:rPr lang="en-US" sz="1200" dirty="0"/>
              <a:t>&lt;</a:t>
            </a:r>
            <a:r>
              <a:rPr lang="en-US" sz="1200" dirty="0" err="1"/>
              <a:t>ContactsAdapter.ViewHolder</a:t>
            </a:r>
            <a:r>
              <a:rPr lang="en-US" sz="1200" dirty="0"/>
              <a:t>&gt; {</a:t>
            </a:r>
            <a:br>
              <a:rPr lang="en-US" sz="1200" dirty="0"/>
            </a:br>
            <a:r>
              <a:rPr lang="en-US" sz="1200" dirty="0"/>
              <a:t>    </a:t>
            </a:r>
            <a:r>
              <a:rPr lang="en-US" sz="1200" dirty="0">
                <a:solidFill>
                  <a:srgbClr val="808080"/>
                </a:solidFill>
              </a:rPr>
              <a:t>// Store a member variable for the contacts</a:t>
            </a:r>
            <a:br>
              <a:rPr lang="en-US" sz="1200" dirty="0">
                <a:solidFill>
                  <a:srgbClr val="808080"/>
                </a:solidFill>
              </a:rPr>
            </a:br>
            <a:r>
              <a:rPr lang="en-US" sz="1200" dirty="0">
                <a:solidFill>
                  <a:srgbClr val="808080"/>
                </a:solidFill>
              </a:rPr>
              <a:t>    </a:t>
            </a:r>
            <a:r>
              <a:rPr lang="en-US" sz="1200" dirty="0">
                <a:solidFill>
                  <a:srgbClr val="CC7832"/>
                </a:solidFill>
              </a:rPr>
              <a:t>private </a:t>
            </a:r>
            <a:r>
              <a:rPr lang="en-US" sz="1200" dirty="0"/>
              <a:t>List&lt;Contact&gt; </a:t>
            </a:r>
            <a:r>
              <a:rPr lang="en-US" sz="1200" dirty="0" err="1">
                <a:solidFill>
                  <a:srgbClr val="9876AA"/>
                </a:solidFill>
              </a:rPr>
              <a:t>mContacts</a:t>
            </a:r>
            <a:r>
              <a:rPr lang="en-US" sz="1200" dirty="0">
                <a:solidFill>
                  <a:srgbClr val="CC7832"/>
                </a:solidFill>
              </a:rPr>
              <a:t>;</a:t>
            </a:r>
            <a:br>
              <a:rPr lang="en-US" sz="1200" dirty="0">
                <a:solidFill>
                  <a:srgbClr val="CC7832"/>
                </a:solidFill>
              </a:rPr>
            </a:br>
            <a:r>
              <a:rPr lang="en-US" sz="1200" dirty="0">
                <a:solidFill>
                  <a:srgbClr val="CC7832"/>
                </a:solidFill>
              </a:rPr>
              <a:t>    </a:t>
            </a:r>
            <a:r>
              <a:rPr lang="en-US" sz="1200" dirty="0">
                <a:solidFill>
                  <a:srgbClr val="808080"/>
                </a:solidFill>
              </a:rPr>
              <a:t>// Pass in the contact array into the constructor</a:t>
            </a:r>
            <a:br>
              <a:rPr lang="en-US" sz="1200" dirty="0">
                <a:solidFill>
                  <a:srgbClr val="808080"/>
                </a:solidFill>
              </a:rPr>
            </a:br>
            <a:r>
              <a:rPr lang="en-US" sz="1200" dirty="0">
                <a:solidFill>
                  <a:srgbClr val="808080"/>
                </a:solidFill>
              </a:rPr>
              <a:t>    </a:t>
            </a:r>
            <a:r>
              <a:rPr lang="en-US" sz="1200" dirty="0">
                <a:solidFill>
                  <a:srgbClr val="CC7832"/>
                </a:solidFill>
              </a:rPr>
              <a:t>public </a:t>
            </a:r>
            <a:r>
              <a:rPr lang="en-US" sz="1200" dirty="0" err="1">
                <a:solidFill>
                  <a:srgbClr val="FFC66D"/>
                </a:solidFill>
              </a:rPr>
              <a:t>ContactsAdapter</a:t>
            </a:r>
            <a:r>
              <a:rPr lang="en-US" sz="1200" dirty="0"/>
              <a:t>(List&lt;Contact&gt; contacts) {</a:t>
            </a:r>
            <a:br>
              <a:rPr lang="en-US" sz="1200" dirty="0"/>
            </a:br>
            <a:r>
              <a:rPr lang="en-US" sz="1200" dirty="0"/>
              <a:t>        </a:t>
            </a:r>
            <a:r>
              <a:rPr lang="en-US" sz="1200" dirty="0" err="1">
                <a:solidFill>
                  <a:srgbClr val="9876AA"/>
                </a:solidFill>
              </a:rPr>
              <a:t>mContacts</a:t>
            </a:r>
            <a:r>
              <a:rPr lang="en-US" sz="1200" dirty="0">
                <a:solidFill>
                  <a:srgbClr val="9876AA"/>
                </a:solidFill>
              </a:rPr>
              <a:t> </a:t>
            </a:r>
            <a:r>
              <a:rPr lang="en-US" sz="1200" dirty="0"/>
              <a:t>= contacts</a:t>
            </a:r>
            <a:r>
              <a:rPr lang="en-US" sz="1200" dirty="0">
                <a:solidFill>
                  <a:srgbClr val="CC7832"/>
                </a:solidFill>
              </a:rPr>
              <a:t>;</a:t>
            </a:r>
            <a:br>
              <a:rPr lang="en-US" sz="1200" dirty="0">
                <a:solidFill>
                  <a:srgbClr val="CC7832"/>
                </a:solidFill>
              </a:rPr>
            </a:br>
            <a:r>
              <a:rPr lang="en-US" sz="1200" dirty="0">
                <a:solidFill>
                  <a:srgbClr val="CC7832"/>
                </a:solidFill>
              </a:rPr>
              <a:t>    </a:t>
            </a:r>
            <a:r>
              <a:rPr lang="en-US" sz="1200" dirty="0"/>
              <a:t>}</a:t>
            </a:r>
            <a:br>
              <a:rPr lang="en-US" sz="1200" dirty="0"/>
            </a:br>
            <a:r>
              <a:rPr lang="en-US" sz="1200" dirty="0"/>
              <a:t>    </a:t>
            </a:r>
            <a:r>
              <a:rPr lang="en-US" sz="1200" dirty="0">
                <a:solidFill>
                  <a:srgbClr val="808080"/>
                </a:solidFill>
              </a:rPr>
              <a:t>// Usually involves inflating a layout from XML and returning the holder</a:t>
            </a:r>
            <a:br>
              <a:rPr lang="en-US" sz="1200" dirty="0">
                <a:solidFill>
                  <a:srgbClr val="808080"/>
                </a:solidFill>
              </a:rPr>
            </a:br>
            <a:r>
              <a:rPr lang="en-US" sz="1200" dirty="0">
                <a:solidFill>
                  <a:srgbClr val="808080"/>
                </a:solidFill>
              </a:rPr>
              <a:t>    </a:t>
            </a:r>
            <a:r>
              <a:rPr lang="en-US" sz="1200" dirty="0">
                <a:solidFill>
                  <a:srgbClr val="BBB529"/>
                </a:solidFill>
              </a:rPr>
              <a:t>@Override</a:t>
            </a:r>
            <a:br>
              <a:rPr lang="en-US" sz="1200" dirty="0">
                <a:solidFill>
                  <a:srgbClr val="BBB529"/>
                </a:solidFill>
              </a:rPr>
            </a:br>
            <a:r>
              <a:rPr lang="en-US" sz="1200" dirty="0">
                <a:solidFill>
                  <a:srgbClr val="BBB529"/>
                </a:solidFill>
              </a:rPr>
              <a:t>    </a:t>
            </a:r>
            <a:r>
              <a:rPr lang="en-US" sz="1200" dirty="0">
                <a:solidFill>
                  <a:srgbClr val="CC7832"/>
                </a:solidFill>
              </a:rPr>
              <a:t>public </a:t>
            </a:r>
            <a:r>
              <a:rPr lang="en-US" sz="1200" dirty="0" err="1"/>
              <a:t>ContactsAdapter.ViewHolder</a:t>
            </a:r>
            <a:r>
              <a:rPr lang="en-US" sz="1200" dirty="0"/>
              <a:t> </a:t>
            </a:r>
            <a:r>
              <a:rPr lang="en-US" sz="1200" dirty="0" err="1">
                <a:solidFill>
                  <a:srgbClr val="FFC66D"/>
                </a:solidFill>
              </a:rPr>
              <a:t>onCreateViewHolder</a:t>
            </a:r>
            <a:r>
              <a:rPr lang="en-US" sz="1200" dirty="0"/>
              <a:t>(</a:t>
            </a:r>
            <a:r>
              <a:rPr lang="en-US" sz="1200" dirty="0" err="1"/>
              <a:t>ViewGroup</a:t>
            </a:r>
            <a:r>
              <a:rPr lang="en-US" sz="1200" dirty="0"/>
              <a:t> parent</a:t>
            </a:r>
            <a:r>
              <a:rPr lang="en-US" sz="1200" dirty="0">
                <a:solidFill>
                  <a:srgbClr val="CC7832"/>
                </a:solidFill>
              </a:rPr>
              <a:t>, int </a:t>
            </a:r>
            <a:r>
              <a:rPr lang="en-US" sz="1200" dirty="0" err="1"/>
              <a:t>viewType</a:t>
            </a:r>
            <a:r>
              <a:rPr lang="en-US" sz="1200" dirty="0"/>
              <a:t>) {</a:t>
            </a:r>
            <a:br>
              <a:rPr lang="en-US" sz="1200" dirty="0"/>
            </a:br>
            <a:r>
              <a:rPr lang="en-US" sz="1200" dirty="0"/>
              <a:t>        Context context = </a:t>
            </a:r>
            <a:r>
              <a:rPr lang="en-US" sz="1200" dirty="0" err="1"/>
              <a:t>parent.getContext</a:t>
            </a:r>
            <a:r>
              <a:rPr lang="en-US" sz="1200" dirty="0"/>
              <a:t>()</a:t>
            </a:r>
            <a:r>
              <a:rPr lang="en-US" sz="1200" dirty="0">
                <a:solidFill>
                  <a:srgbClr val="CC7832"/>
                </a:solidFill>
              </a:rPr>
              <a:t>;</a:t>
            </a:r>
            <a:br>
              <a:rPr lang="en-US" sz="1200" dirty="0">
                <a:solidFill>
                  <a:srgbClr val="CC7832"/>
                </a:solidFill>
              </a:rPr>
            </a:br>
            <a:r>
              <a:rPr lang="en-US" sz="1200" dirty="0">
                <a:solidFill>
                  <a:srgbClr val="CC7832"/>
                </a:solidFill>
              </a:rPr>
              <a:t>        </a:t>
            </a:r>
            <a:r>
              <a:rPr lang="en-US" sz="1200" dirty="0" err="1"/>
              <a:t>LayoutInflater</a:t>
            </a:r>
            <a:r>
              <a:rPr lang="en-US" sz="1200" dirty="0"/>
              <a:t> inflater = </a:t>
            </a:r>
            <a:r>
              <a:rPr lang="en-US" sz="1200" dirty="0" err="1"/>
              <a:t>LayoutInflater.</a:t>
            </a:r>
            <a:r>
              <a:rPr lang="en-US" sz="1200" i="1" dirty="0" err="1"/>
              <a:t>from</a:t>
            </a:r>
            <a:r>
              <a:rPr lang="en-US" sz="1200" dirty="0"/>
              <a:t>(context)</a:t>
            </a:r>
            <a:r>
              <a:rPr lang="en-US" sz="1200" dirty="0">
                <a:solidFill>
                  <a:srgbClr val="CC7832"/>
                </a:solidFill>
              </a:rPr>
              <a:t>;</a:t>
            </a:r>
            <a:br>
              <a:rPr lang="en-US" sz="1200" dirty="0">
                <a:solidFill>
                  <a:srgbClr val="CC7832"/>
                </a:solidFill>
              </a:rPr>
            </a:br>
            <a:r>
              <a:rPr lang="en-US" sz="1200" dirty="0">
                <a:solidFill>
                  <a:srgbClr val="CC7832"/>
                </a:solidFill>
              </a:rPr>
              <a:t>        </a:t>
            </a:r>
            <a:r>
              <a:rPr lang="en-US" sz="1200" dirty="0">
                <a:solidFill>
                  <a:srgbClr val="808080"/>
                </a:solidFill>
              </a:rPr>
              <a:t>// Inflate the custom layout</a:t>
            </a:r>
            <a:br>
              <a:rPr lang="en-US" sz="1200" dirty="0">
                <a:solidFill>
                  <a:srgbClr val="808080"/>
                </a:solidFill>
              </a:rPr>
            </a:br>
            <a:r>
              <a:rPr lang="en-US" sz="1200" dirty="0">
                <a:solidFill>
                  <a:srgbClr val="808080"/>
                </a:solidFill>
              </a:rPr>
              <a:t>        </a:t>
            </a:r>
            <a:r>
              <a:rPr lang="en-US" sz="1200" dirty="0"/>
              <a:t>View </a:t>
            </a:r>
            <a:r>
              <a:rPr lang="en-US" sz="1200" dirty="0" err="1"/>
              <a:t>contactView</a:t>
            </a:r>
            <a:r>
              <a:rPr lang="en-US" sz="1200" dirty="0"/>
              <a:t> = </a:t>
            </a:r>
            <a:r>
              <a:rPr lang="en-US" sz="1200" dirty="0" err="1"/>
              <a:t>inflater.inflate</a:t>
            </a:r>
            <a:r>
              <a:rPr lang="en-US" sz="1200" dirty="0"/>
              <a:t>(</a:t>
            </a:r>
            <a:r>
              <a:rPr lang="en-US" sz="1200" dirty="0" err="1"/>
              <a:t>R.layout.</a:t>
            </a:r>
            <a:r>
              <a:rPr lang="en-US" sz="1200" i="1" dirty="0" err="1">
                <a:solidFill>
                  <a:srgbClr val="9876AA"/>
                </a:solidFill>
              </a:rPr>
              <a:t>item_contact</a:t>
            </a:r>
            <a:r>
              <a:rPr lang="en-US" sz="1200" dirty="0">
                <a:solidFill>
                  <a:srgbClr val="CC7832"/>
                </a:solidFill>
              </a:rPr>
              <a:t>, </a:t>
            </a:r>
            <a:r>
              <a:rPr lang="en-US" sz="1200" dirty="0"/>
              <a:t>parent</a:t>
            </a:r>
            <a:r>
              <a:rPr lang="en-US" sz="1200" dirty="0">
                <a:solidFill>
                  <a:srgbClr val="CC7832"/>
                </a:solidFill>
              </a:rPr>
              <a:t>, false</a:t>
            </a:r>
            <a:r>
              <a:rPr lang="en-US" sz="1200" dirty="0"/>
              <a:t>)</a:t>
            </a:r>
            <a:r>
              <a:rPr lang="en-US" sz="1200" dirty="0">
                <a:solidFill>
                  <a:srgbClr val="CC7832"/>
                </a:solidFill>
              </a:rPr>
              <a:t>;</a:t>
            </a:r>
            <a:br>
              <a:rPr lang="en-US" sz="1200" dirty="0">
                <a:solidFill>
                  <a:srgbClr val="CC7832"/>
                </a:solidFill>
              </a:rPr>
            </a:br>
            <a:r>
              <a:rPr lang="en-US" sz="1200" dirty="0">
                <a:solidFill>
                  <a:srgbClr val="CC7832"/>
                </a:solidFill>
              </a:rPr>
              <a:t>        </a:t>
            </a:r>
            <a:r>
              <a:rPr lang="en-US" sz="1200" dirty="0">
                <a:solidFill>
                  <a:srgbClr val="808080"/>
                </a:solidFill>
              </a:rPr>
              <a:t>// Return a new holder instance</a:t>
            </a:r>
            <a:br>
              <a:rPr lang="en-US" sz="1200" dirty="0">
                <a:solidFill>
                  <a:srgbClr val="808080"/>
                </a:solidFill>
              </a:rPr>
            </a:br>
            <a:r>
              <a:rPr lang="en-US" sz="1200" dirty="0">
                <a:solidFill>
                  <a:srgbClr val="808080"/>
                </a:solidFill>
              </a:rPr>
              <a:t>        </a:t>
            </a:r>
            <a:r>
              <a:rPr lang="en-US" sz="1200" dirty="0" err="1"/>
              <a:t>ViewHolder</a:t>
            </a:r>
            <a:r>
              <a:rPr lang="en-US" sz="1200" dirty="0"/>
              <a:t> </a:t>
            </a:r>
            <a:r>
              <a:rPr lang="en-US" sz="1200" dirty="0" err="1"/>
              <a:t>viewHolder</a:t>
            </a:r>
            <a:r>
              <a:rPr lang="en-US" sz="1200" dirty="0"/>
              <a:t> = </a:t>
            </a:r>
            <a:r>
              <a:rPr lang="en-US" sz="1200" dirty="0">
                <a:solidFill>
                  <a:srgbClr val="CC7832"/>
                </a:solidFill>
              </a:rPr>
              <a:t>new </a:t>
            </a:r>
            <a:r>
              <a:rPr lang="en-US" sz="1200" dirty="0" err="1"/>
              <a:t>ViewHolder</a:t>
            </a:r>
            <a:r>
              <a:rPr lang="en-US" sz="1200" dirty="0"/>
              <a:t>(context</a:t>
            </a:r>
            <a:r>
              <a:rPr lang="en-US" sz="1200" dirty="0">
                <a:solidFill>
                  <a:srgbClr val="CC7832"/>
                </a:solidFill>
              </a:rPr>
              <a:t>, </a:t>
            </a:r>
            <a:r>
              <a:rPr lang="en-US" sz="1200" dirty="0" err="1"/>
              <a:t>contactView</a:t>
            </a:r>
            <a:r>
              <a:rPr lang="en-US" sz="1200" dirty="0"/>
              <a:t>)</a:t>
            </a:r>
            <a:r>
              <a:rPr lang="en-US" sz="1200" dirty="0">
                <a:solidFill>
                  <a:srgbClr val="CC7832"/>
                </a:solidFill>
              </a:rPr>
              <a:t>;</a:t>
            </a:r>
            <a:br>
              <a:rPr lang="en-US" sz="1200" dirty="0">
                <a:solidFill>
                  <a:srgbClr val="CC7832"/>
                </a:solidFill>
              </a:rPr>
            </a:br>
            <a:r>
              <a:rPr lang="en-US" sz="1200" dirty="0">
                <a:solidFill>
                  <a:srgbClr val="CC7832"/>
                </a:solidFill>
              </a:rPr>
              <a:t>        return </a:t>
            </a:r>
            <a:r>
              <a:rPr lang="en-US" sz="1200" dirty="0" err="1"/>
              <a:t>viewHolder</a:t>
            </a:r>
            <a:r>
              <a:rPr lang="en-US" sz="1200" dirty="0">
                <a:solidFill>
                  <a:srgbClr val="CC7832"/>
                </a:solidFill>
              </a:rPr>
              <a:t>;</a:t>
            </a:r>
            <a:br>
              <a:rPr lang="en-US" sz="1200" dirty="0">
                <a:solidFill>
                  <a:srgbClr val="CC7832"/>
                </a:solidFill>
              </a:rPr>
            </a:br>
            <a:r>
              <a:rPr lang="en-US" sz="1200" dirty="0">
                <a:solidFill>
                  <a:srgbClr val="CC7832"/>
                </a:solidFill>
              </a:rPr>
              <a:t>    </a:t>
            </a:r>
            <a:r>
              <a:rPr lang="en-US" sz="1200" dirty="0"/>
              <a:t>}</a:t>
            </a:r>
          </a:p>
        </p:txBody>
      </p:sp>
    </p:spTree>
    <p:extLst>
      <p:ext uri="{BB962C8B-B14F-4D97-AF65-F5344CB8AC3E}">
        <p14:creationId xmlns:p14="http://schemas.microsoft.com/office/powerpoint/2010/main" val="117180637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7" name="Date Placeholder 1">
            <a:extLst>
              <a:ext uri="{FF2B5EF4-FFF2-40B4-BE49-F238E27FC236}">
                <a16:creationId xmlns:a16="http://schemas.microsoft.com/office/drawing/2014/main" id="{F4523473-C30F-124D-902B-19038184C502}"/>
              </a:ext>
            </a:extLst>
          </p:cNvPr>
          <p:cNvSpPr>
            <a:spLocks noGrp="1"/>
          </p:cNvSpPr>
          <p:nvPr>
            <p:ph type="dt" sz="quarter" idx="10"/>
          </p:nvPr>
        </p:nvSpPr>
        <p:spPr>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a:defRPr>
                <a:solidFill>
                  <a:schemeClr val="tx1"/>
                </a:solidFill>
                <a:latin typeface="Arial" panose="020B0604020202020204" pitchFamily="34" charset="0"/>
                <a:ea typeface="ＭＳ Ｐゴシック" panose="020B0600070205080204" pitchFamily="34" charset="-128"/>
              </a:defRPr>
            </a:lvl1pPr>
            <a:lvl2pPr marL="742950" indent="-285750">
              <a:defRPr>
                <a:solidFill>
                  <a:schemeClr val="tx1"/>
                </a:solidFill>
                <a:latin typeface="Arial" panose="020B0604020202020204" pitchFamily="34" charset="0"/>
                <a:ea typeface="ＭＳ Ｐゴシック" panose="020B0600070205080204" pitchFamily="34" charset="-128"/>
              </a:defRPr>
            </a:lvl2pPr>
            <a:lvl3pPr marL="1143000" indent="-228600">
              <a:defRPr>
                <a:solidFill>
                  <a:schemeClr val="tx1"/>
                </a:solidFill>
                <a:latin typeface="Arial" panose="020B0604020202020204" pitchFamily="34" charset="0"/>
                <a:ea typeface="ＭＳ Ｐゴシック" panose="020B0600070205080204" pitchFamily="34" charset="-128"/>
              </a:defRPr>
            </a:lvl3pPr>
            <a:lvl4pPr marL="1600200" indent="-228600">
              <a:defRPr>
                <a:solidFill>
                  <a:schemeClr val="tx1"/>
                </a:solidFill>
                <a:latin typeface="Arial" panose="020B0604020202020204" pitchFamily="34" charset="0"/>
                <a:ea typeface="ＭＳ Ｐゴシック" panose="020B0600070205080204" pitchFamily="34" charset="-128"/>
              </a:defRPr>
            </a:lvl4pPr>
            <a:lvl5pPr marL="2057400" indent="-228600">
              <a:defRPr>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fld id="{AFCCDE6D-CB64-2943-9246-D4A7C1C67985}" type="datetime1">
              <a:rPr lang="en-US" altLang="en-US" smtClean="0">
                <a:latin typeface="Garamond" panose="02020404030301010803" pitchFamily="18" charset="0"/>
              </a:rPr>
              <a:pPr/>
              <a:t>3/30/21</a:t>
            </a:fld>
            <a:endParaRPr lang="en-US" altLang="en-US">
              <a:latin typeface="Garamond" panose="02020404030301010803" pitchFamily="18" charset="0"/>
            </a:endParaRPr>
          </a:p>
        </p:txBody>
      </p:sp>
      <p:sp>
        <p:nvSpPr>
          <p:cNvPr id="29698" name="Footer Placeholder 2">
            <a:extLst>
              <a:ext uri="{FF2B5EF4-FFF2-40B4-BE49-F238E27FC236}">
                <a16:creationId xmlns:a16="http://schemas.microsoft.com/office/drawing/2014/main" id="{72B08EB9-BD1A-E044-81F2-4B984EB3E888}"/>
              </a:ext>
            </a:extLst>
          </p:cNvPr>
          <p:cNvSpPr>
            <a:spLocks noGrp="1"/>
          </p:cNvSpPr>
          <p:nvPr>
            <p:ph type="ftr"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ea typeface="ＭＳ Ｐゴシック" panose="020B0600070205080204" pitchFamily="34" charset="-128"/>
              </a:defRPr>
            </a:lvl1pPr>
            <a:lvl2pPr marL="742950" indent="-285750">
              <a:defRPr>
                <a:solidFill>
                  <a:schemeClr val="tx1"/>
                </a:solidFill>
                <a:latin typeface="Arial" panose="020B0604020202020204" pitchFamily="34" charset="0"/>
                <a:ea typeface="ＭＳ Ｐゴシック" panose="020B0600070205080204" pitchFamily="34" charset="-128"/>
              </a:defRPr>
            </a:lvl2pPr>
            <a:lvl3pPr marL="1143000" indent="-228600">
              <a:defRPr>
                <a:solidFill>
                  <a:schemeClr val="tx1"/>
                </a:solidFill>
                <a:latin typeface="Arial" panose="020B0604020202020204" pitchFamily="34" charset="0"/>
                <a:ea typeface="ＭＳ Ｐゴシック" panose="020B0600070205080204" pitchFamily="34" charset="-128"/>
              </a:defRPr>
            </a:lvl3pPr>
            <a:lvl4pPr marL="1600200" indent="-228600">
              <a:defRPr>
                <a:solidFill>
                  <a:schemeClr val="tx1"/>
                </a:solidFill>
                <a:latin typeface="Arial" panose="020B0604020202020204" pitchFamily="34" charset="0"/>
                <a:ea typeface="ＭＳ Ｐゴシック" panose="020B0600070205080204" pitchFamily="34" charset="-128"/>
              </a:defRPr>
            </a:lvl4pPr>
            <a:lvl5pPr marL="2057400" indent="-228600">
              <a:defRPr>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r>
              <a:rPr lang="en-US" altLang="en-US">
                <a:latin typeface="Garamond" panose="02020404030301010803" pitchFamily="18" charset="0"/>
              </a:rPr>
              <a:t>CIS 470: Mobile App Development</a:t>
            </a:r>
          </a:p>
        </p:txBody>
      </p:sp>
      <p:sp>
        <p:nvSpPr>
          <p:cNvPr id="29699" name="Slide Number Placeholder 3">
            <a:extLst>
              <a:ext uri="{FF2B5EF4-FFF2-40B4-BE49-F238E27FC236}">
                <a16:creationId xmlns:a16="http://schemas.microsoft.com/office/drawing/2014/main" id="{52206D89-51CF-7C4C-B8D2-88627906DE2D}"/>
              </a:ext>
            </a:extLst>
          </p:cNvPr>
          <p:cNvSpPr>
            <a:spLocks noGrp="1"/>
          </p:cNvSpPr>
          <p:nvPr>
            <p:ph type="sldNum" sz="quarter" idx="12"/>
          </p:nvPr>
        </p:nvSpPr>
        <p:spPr>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a:defRPr>
                <a:solidFill>
                  <a:schemeClr val="tx1"/>
                </a:solidFill>
                <a:latin typeface="Arial" panose="020B0604020202020204" pitchFamily="34" charset="0"/>
                <a:ea typeface="ＭＳ Ｐゴシック" panose="020B0600070205080204" pitchFamily="34" charset="-128"/>
              </a:defRPr>
            </a:lvl1pPr>
            <a:lvl2pPr marL="742950" indent="-285750">
              <a:defRPr>
                <a:solidFill>
                  <a:schemeClr val="tx1"/>
                </a:solidFill>
                <a:latin typeface="Arial" panose="020B0604020202020204" pitchFamily="34" charset="0"/>
                <a:ea typeface="ＭＳ Ｐゴシック" panose="020B0600070205080204" pitchFamily="34" charset="-128"/>
              </a:defRPr>
            </a:lvl2pPr>
            <a:lvl3pPr marL="1143000" indent="-228600">
              <a:defRPr>
                <a:solidFill>
                  <a:schemeClr val="tx1"/>
                </a:solidFill>
                <a:latin typeface="Arial" panose="020B0604020202020204" pitchFamily="34" charset="0"/>
                <a:ea typeface="ＭＳ Ｐゴシック" panose="020B0600070205080204" pitchFamily="34" charset="-128"/>
              </a:defRPr>
            </a:lvl3pPr>
            <a:lvl4pPr marL="1600200" indent="-228600">
              <a:defRPr>
                <a:solidFill>
                  <a:schemeClr val="tx1"/>
                </a:solidFill>
                <a:latin typeface="Arial" panose="020B0604020202020204" pitchFamily="34" charset="0"/>
                <a:ea typeface="ＭＳ Ｐゴシック" panose="020B0600070205080204" pitchFamily="34" charset="-128"/>
              </a:defRPr>
            </a:lvl4pPr>
            <a:lvl5pPr marL="2057400" indent="-228600">
              <a:defRPr>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fld id="{CA7FCC0A-1AB5-094B-8E0F-A091B1F89F58}" type="slidenum">
              <a:rPr lang="en-US" altLang="en-US" smtClean="0">
                <a:latin typeface="Garamond" panose="02020404030301010803" pitchFamily="18" charset="0"/>
              </a:rPr>
              <a:pPr/>
              <a:t>13</a:t>
            </a:fld>
            <a:endParaRPr lang="en-US" altLang="en-US">
              <a:latin typeface="Garamond" panose="02020404030301010803" pitchFamily="18" charset="0"/>
            </a:endParaRPr>
          </a:p>
        </p:txBody>
      </p:sp>
      <p:sp>
        <p:nvSpPr>
          <p:cNvPr id="10" name="Rectangle 2">
            <a:extLst>
              <a:ext uri="{FF2B5EF4-FFF2-40B4-BE49-F238E27FC236}">
                <a16:creationId xmlns:a16="http://schemas.microsoft.com/office/drawing/2014/main" id="{3AAA5424-835B-254D-8E7D-8FF2946718D7}"/>
              </a:ext>
            </a:extLst>
          </p:cNvPr>
          <p:cNvSpPr txBox="1">
            <a:spLocks noChangeArrowheads="1"/>
          </p:cNvSpPr>
          <p:nvPr/>
        </p:nvSpPr>
        <p:spPr bwMode="auto">
          <a:xfrm>
            <a:off x="385763" y="282575"/>
            <a:ext cx="8229600" cy="6667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lgn="l" rtl="0" eaLnBrk="0" fontAlgn="base" hangingPunct="0">
              <a:spcBef>
                <a:spcPct val="0"/>
              </a:spcBef>
              <a:spcAft>
                <a:spcPct val="0"/>
              </a:spcAft>
              <a:defRPr sz="4200">
                <a:solidFill>
                  <a:schemeClr val="tx2"/>
                </a:solidFill>
                <a:latin typeface="+mj-lt"/>
                <a:ea typeface="+mj-ea"/>
                <a:cs typeface="ＭＳ Ｐゴシック" charset="0"/>
              </a:defRPr>
            </a:lvl1pPr>
            <a:lvl2pPr algn="l" rtl="0" eaLnBrk="0" fontAlgn="base" hangingPunct="0">
              <a:spcBef>
                <a:spcPct val="0"/>
              </a:spcBef>
              <a:spcAft>
                <a:spcPct val="0"/>
              </a:spcAft>
              <a:defRPr sz="4200">
                <a:solidFill>
                  <a:schemeClr val="tx2"/>
                </a:solidFill>
                <a:latin typeface="Garamond" charset="0"/>
                <a:ea typeface="ＭＳ Ｐゴシック" charset="0"/>
                <a:cs typeface="ＭＳ Ｐゴシック" charset="0"/>
              </a:defRPr>
            </a:lvl2pPr>
            <a:lvl3pPr algn="l" rtl="0" eaLnBrk="0" fontAlgn="base" hangingPunct="0">
              <a:spcBef>
                <a:spcPct val="0"/>
              </a:spcBef>
              <a:spcAft>
                <a:spcPct val="0"/>
              </a:spcAft>
              <a:defRPr sz="4200">
                <a:solidFill>
                  <a:schemeClr val="tx2"/>
                </a:solidFill>
                <a:latin typeface="Garamond" charset="0"/>
                <a:ea typeface="ＭＳ Ｐゴシック" charset="0"/>
                <a:cs typeface="ＭＳ Ｐゴシック" charset="0"/>
              </a:defRPr>
            </a:lvl3pPr>
            <a:lvl4pPr algn="l" rtl="0" eaLnBrk="0" fontAlgn="base" hangingPunct="0">
              <a:spcBef>
                <a:spcPct val="0"/>
              </a:spcBef>
              <a:spcAft>
                <a:spcPct val="0"/>
              </a:spcAft>
              <a:defRPr sz="4200">
                <a:solidFill>
                  <a:schemeClr val="tx2"/>
                </a:solidFill>
                <a:latin typeface="Garamond" charset="0"/>
                <a:ea typeface="ＭＳ Ｐゴシック" charset="0"/>
                <a:cs typeface="ＭＳ Ｐゴシック" charset="0"/>
              </a:defRPr>
            </a:lvl4pPr>
            <a:lvl5pPr algn="l" rtl="0" eaLnBrk="0" fontAlgn="base" hangingPunct="0">
              <a:spcBef>
                <a:spcPct val="0"/>
              </a:spcBef>
              <a:spcAft>
                <a:spcPct val="0"/>
              </a:spcAft>
              <a:defRPr sz="4200">
                <a:solidFill>
                  <a:schemeClr val="tx2"/>
                </a:solidFill>
                <a:latin typeface="Garamond" charset="0"/>
                <a:ea typeface="ＭＳ Ｐゴシック" charset="0"/>
                <a:cs typeface="ＭＳ Ｐゴシック" charset="0"/>
              </a:defRPr>
            </a:lvl5pPr>
            <a:lvl6pPr marL="457200" algn="l" rtl="0" fontAlgn="base">
              <a:spcBef>
                <a:spcPct val="0"/>
              </a:spcBef>
              <a:spcAft>
                <a:spcPct val="0"/>
              </a:spcAft>
              <a:defRPr sz="4200">
                <a:solidFill>
                  <a:schemeClr val="tx2"/>
                </a:solidFill>
                <a:latin typeface="Garamond" charset="0"/>
                <a:ea typeface="ＭＳ Ｐゴシック" charset="0"/>
                <a:cs typeface="Arial" charset="0"/>
              </a:defRPr>
            </a:lvl6pPr>
            <a:lvl7pPr marL="914400" algn="l" rtl="0" fontAlgn="base">
              <a:spcBef>
                <a:spcPct val="0"/>
              </a:spcBef>
              <a:spcAft>
                <a:spcPct val="0"/>
              </a:spcAft>
              <a:defRPr sz="4200">
                <a:solidFill>
                  <a:schemeClr val="tx2"/>
                </a:solidFill>
                <a:latin typeface="Garamond" charset="0"/>
                <a:ea typeface="ＭＳ Ｐゴシック" charset="0"/>
                <a:cs typeface="Arial" charset="0"/>
              </a:defRPr>
            </a:lvl7pPr>
            <a:lvl8pPr marL="1371600" algn="l" rtl="0" fontAlgn="base">
              <a:spcBef>
                <a:spcPct val="0"/>
              </a:spcBef>
              <a:spcAft>
                <a:spcPct val="0"/>
              </a:spcAft>
              <a:defRPr sz="4200">
                <a:solidFill>
                  <a:schemeClr val="tx2"/>
                </a:solidFill>
                <a:latin typeface="Garamond" charset="0"/>
                <a:ea typeface="ＭＳ Ｐゴシック" charset="0"/>
                <a:cs typeface="Arial" charset="0"/>
              </a:defRPr>
            </a:lvl8pPr>
            <a:lvl9pPr marL="1828800" algn="l" rtl="0" fontAlgn="base">
              <a:spcBef>
                <a:spcPct val="0"/>
              </a:spcBef>
              <a:spcAft>
                <a:spcPct val="0"/>
              </a:spcAft>
              <a:defRPr sz="4200">
                <a:solidFill>
                  <a:schemeClr val="tx2"/>
                </a:solidFill>
                <a:latin typeface="Garamond" charset="0"/>
                <a:ea typeface="ＭＳ Ｐゴシック" charset="0"/>
                <a:cs typeface="Arial" charset="0"/>
              </a:defRPr>
            </a:lvl9pPr>
          </a:lstStyle>
          <a:p>
            <a:pPr eaLnBrk="1" hangingPunct="1">
              <a:defRPr/>
            </a:pPr>
            <a:r>
              <a:rPr lang="en-US" altLang="en-US" sz="3600" kern="0" dirty="0">
                <a:cs typeface="ＭＳ Ｐゴシック" panose="020B0600070205080204" pitchFamily="34" charset="-128"/>
              </a:rPr>
              <a:t>Creating the </a:t>
            </a:r>
            <a:r>
              <a:rPr lang="en-US" altLang="en-US" sz="3600" kern="0" dirty="0" err="1">
                <a:cs typeface="ＭＳ Ｐゴシック" panose="020B0600070205080204" pitchFamily="34" charset="-128"/>
              </a:rPr>
              <a:t>RecyclerView.Adapter</a:t>
            </a:r>
            <a:endParaRPr lang="en-US" altLang="en-US" sz="3600" kern="0" dirty="0">
              <a:cs typeface="ＭＳ Ｐゴシック" panose="020B0600070205080204" pitchFamily="34" charset="-128"/>
            </a:endParaRPr>
          </a:p>
        </p:txBody>
      </p:sp>
      <p:sp>
        <p:nvSpPr>
          <p:cNvPr id="2" name="Rectangle 1">
            <a:extLst>
              <a:ext uri="{FF2B5EF4-FFF2-40B4-BE49-F238E27FC236}">
                <a16:creationId xmlns:a16="http://schemas.microsoft.com/office/drawing/2014/main" id="{651D76EB-2425-AE43-AA58-F52F9424E8C3}"/>
              </a:ext>
            </a:extLst>
          </p:cNvPr>
          <p:cNvSpPr/>
          <p:nvPr/>
        </p:nvSpPr>
        <p:spPr>
          <a:xfrm>
            <a:off x="1356986" y="2475235"/>
            <a:ext cx="6430027" cy="3600986"/>
          </a:xfrm>
          <a:prstGeom prst="rect">
            <a:avLst/>
          </a:prstGeom>
          <a:solidFill>
            <a:schemeClr val="tx2">
              <a:lumMod val="20000"/>
              <a:lumOff val="80000"/>
            </a:schemeClr>
          </a:solidFill>
          <a:ln>
            <a:solidFill>
              <a:schemeClr val="accent1"/>
            </a:solidFill>
          </a:ln>
        </p:spPr>
        <p:txBody>
          <a:bodyPr wrap="square">
            <a:spAutoFit/>
          </a:bodyPr>
          <a:lstStyle/>
          <a:p>
            <a:r>
              <a:rPr lang="en-US" sz="1200" dirty="0">
                <a:solidFill>
                  <a:srgbClr val="808080"/>
                </a:solidFill>
              </a:rPr>
              <a:t>// Involves populating data into the item through holder</a:t>
            </a:r>
            <a:br>
              <a:rPr lang="en-US" sz="1200" dirty="0">
                <a:solidFill>
                  <a:srgbClr val="808080"/>
                </a:solidFill>
              </a:rPr>
            </a:br>
            <a:r>
              <a:rPr lang="en-US" sz="1200" dirty="0">
                <a:solidFill>
                  <a:srgbClr val="BBB529"/>
                </a:solidFill>
              </a:rPr>
              <a:t>@Override</a:t>
            </a:r>
            <a:br>
              <a:rPr lang="en-US" sz="1200" dirty="0">
                <a:solidFill>
                  <a:srgbClr val="BBB529"/>
                </a:solidFill>
              </a:rPr>
            </a:br>
            <a:r>
              <a:rPr lang="en-US" sz="1200" dirty="0">
                <a:solidFill>
                  <a:srgbClr val="CC7832"/>
                </a:solidFill>
              </a:rPr>
              <a:t>public void </a:t>
            </a:r>
            <a:r>
              <a:rPr lang="en-US" sz="1200" dirty="0" err="1">
                <a:solidFill>
                  <a:srgbClr val="FFC66D"/>
                </a:solidFill>
              </a:rPr>
              <a:t>onBindViewHolder</a:t>
            </a:r>
            <a:r>
              <a:rPr lang="en-US" sz="1200" dirty="0"/>
              <a:t>(</a:t>
            </a:r>
            <a:r>
              <a:rPr lang="en-US" sz="1200" dirty="0" err="1"/>
              <a:t>ContactsAdapter.ViewHolder</a:t>
            </a:r>
            <a:r>
              <a:rPr lang="en-US" sz="1200" dirty="0"/>
              <a:t> </a:t>
            </a:r>
            <a:r>
              <a:rPr lang="en-US" sz="1200" dirty="0" err="1"/>
              <a:t>viewHolder</a:t>
            </a:r>
            <a:r>
              <a:rPr lang="en-US" sz="1200" dirty="0">
                <a:solidFill>
                  <a:srgbClr val="CC7832"/>
                </a:solidFill>
              </a:rPr>
              <a:t>, </a:t>
            </a:r>
            <a:r>
              <a:rPr lang="en-US" sz="1200" dirty="0" err="1">
                <a:solidFill>
                  <a:srgbClr val="CC7832"/>
                </a:solidFill>
              </a:rPr>
              <a:t>int</a:t>
            </a:r>
            <a:r>
              <a:rPr lang="en-US" sz="1200" dirty="0">
                <a:solidFill>
                  <a:srgbClr val="CC7832"/>
                </a:solidFill>
              </a:rPr>
              <a:t> </a:t>
            </a:r>
            <a:r>
              <a:rPr lang="en-US" sz="1200" dirty="0"/>
              <a:t>position) {</a:t>
            </a:r>
            <a:br>
              <a:rPr lang="en-US" sz="1200" dirty="0"/>
            </a:br>
            <a:r>
              <a:rPr lang="en-US" sz="1200" dirty="0"/>
              <a:t>    </a:t>
            </a:r>
            <a:r>
              <a:rPr lang="en-US" sz="1200" dirty="0">
                <a:solidFill>
                  <a:srgbClr val="808080"/>
                </a:solidFill>
              </a:rPr>
              <a:t>// Get the data model based on position</a:t>
            </a:r>
            <a:br>
              <a:rPr lang="en-US" sz="1200" dirty="0">
                <a:solidFill>
                  <a:srgbClr val="808080"/>
                </a:solidFill>
              </a:rPr>
            </a:br>
            <a:r>
              <a:rPr lang="en-US" sz="1200" dirty="0">
                <a:solidFill>
                  <a:srgbClr val="808080"/>
                </a:solidFill>
              </a:rPr>
              <a:t>    </a:t>
            </a:r>
            <a:r>
              <a:rPr lang="en-US" sz="1200" dirty="0"/>
              <a:t>Contact contact = </a:t>
            </a:r>
            <a:r>
              <a:rPr lang="en-US" sz="1200" dirty="0" err="1">
                <a:solidFill>
                  <a:srgbClr val="9876AA"/>
                </a:solidFill>
              </a:rPr>
              <a:t>mContacts</a:t>
            </a:r>
            <a:r>
              <a:rPr lang="en-US" sz="1200" dirty="0" err="1"/>
              <a:t>.get</a:t>
            </a:r>
            <a:r>
              <a:rPr lang="en-US" sz="1200" dirty="0"/>
              <a:t>(position)</a:t>
            </a:r>
            <a:r>
              <a:rPr lang="en-US" sz="1200" dirty="0">
                <a:solidFill>
                  <a:srgbClr val="CC7832"/>
                </a:solidFill>
              </a:rPr>
              <a:t>;</a:t>
            </a:r>
            <a:br>
              <a:rPr lang="en-US" sz="1200" dirty="0">
                <a:solidFill>
                  <a:srgbClr val="CC7832"/>
                </a:solidFill>
              </a:rPr>
            </a:br>
            <a:br>
              <a:rPr lang="en-US" sz="1200" dirty="0">
                <a:solidFill>
                  <a:srgbClr val="CC7832"/>
                </a:solidFill>
              </a:rPr>
            </a:br>
            <a:r>
              <a:rPr lang="en-US" sz="1200" dirty="0">
                <a:solidFill>
                  <a:srgbClr val="CC7832"/>
                </a:solidFill>
              </a:rPr>
              <a:t>    </a:t>
            </a:r>
            <a:r>
              <a:rPr lang="en-US" sz="1200" dirty="0">
                <a:solidFill>
                  <a:srgbClr val="808080"/>
                </a:solidFill>
              </a:rPr>
              <a:t>// Set item views based on your views and data model</a:t>
            </a:r>
            <a:br>
              <a:rPr lang="en-US" sz="1200" dirty="0">
                <a:solidFill>
                  <a:srgbClr val="808080"/>
                </a:solidFill>
              </a:rPr>
            </a:br>
            <a:r>
              <a:rPr lang="en-US" sz="1200" dirty="0">
                <a:solidFill>
                  <a:srgbClr val="808080"/>
                </a:solidFill>
              </a:rPr>
              <a:t>    </a:t>
            </a:r>
            <a:r>
              <a:rPr lang="en-US" sz="1200" dirty="0" err="1"/>
              <a:t>TextView</a:t>
            </a:r>
            <a:r>
              <a:rPr lang="en-US" sz="1200" dirty="0"/>
              <a:t> </a:t>
            </a:r>
            <a:r>
              <a:rPr lang="en-US" sz="1200" dirty="0" err="1"/>
              <a:t>textView</a:t>
            </a:r>
            <a:r>
              <a:rPr lang="en-US" sz="1200" dirty="0"/>
              <a:t> = </a:t>
            </a:r>
            <a:r>
              <a:rPr lang="en-US" sz="1200" dirty="0" err="1"/>
              <a:t>viewHolder.</a:t>
            </a:r>
            <a:r>
              <a:rPr lang="en-US" sz="1200" dirty="0" err="1">
                <a:solidFill>
                  <a:srgbClr val="9876AA"/>
                </a:solidFill>
              </a:rPr>
              <a:t>nameTextView</a:t>
            </a:r>
            <a:r>
              <a:rPr lang="en-US" sz="1200" dirty="0">
                <a:solidFill>
                  <a:srgbClr val="CC7832"/>
                </a:solidFill>
              </a:rPr>
              <a:t>;</a:t>
            </a:r>
            <a:br>
              <a:rPr lang="en-US" sz="1200" dirty="0">
                <a:solidFill>
                  <a:srgbClr val="CC7832"/>
                </a:solidFill>
              </a:rPr>
            </a:br>
            <a:r>
              <a:rPr lang="en-US" sz="1200" dirty="0">
                <a:solidFill>
                  <a:srgbClr val="CC7832"/>
                </a:solidFill>
              </a:rPr>
              <a:t>    </a:t>
            </a:r>
            <a:r>
              <a:rPr lang="en-US" sz="1200" dirty="0" err="1"/>
              <a:t>textView.setText</a:t>
            </a:r>
            <a:r>
              <a:rPr lang="en-US" sz="1200" dirty="0"/>
              <a:t>(</a:t>
            </a:r>
            <a:r>
              <a:rPr lang="en-US" sz="1200" dirty="0" err="1"/>
              <a:t>contact.getName</a:t>
            </a:r>
            <a:r>
              <a:rPr lang="en-US" sz="1200" dirty="0"/>
              <a:t>())</a:t>
            </a:r>
            <a:r>
              <a:rPr lang="en-US" sz="1200" dirty="0">
                <a:solidFill>
                  <a:srgbClr val="CC7832"/>
                </a:solidFill>
              </a:rPr>
              <a:t>;</a:t>
            </a:r>
            <a:br>
              <a:rPr lang="en-US" sz="1200" dirty="0">
                <a:solidFill>
                  <a:srgbClr val="CC7832"/>
                </a:solidFill>
              </a:rPr>
            </a:br>
            <a:r>
              <a:rPr lang="en-US" sz="1200" dirty="0">
                <a:solidFill>
                  <a:srgbClr val="CC7832"/>
                </a:solidFill>
              </a:rPr>
              <a:t>    </a:t>
            </a:r>
            <a:r>
              <a:rPr lang="en-US" sz="1200" dirty="0"/>
              <a:t>Button button = </a:t>
            </a:r>
            <a:r>
              <a:rPr lang="en-US" sz="1200" dirty="0" err="1"/>
              <a:t>viewHolder.</a:t>
            </a:r>
            <a:r>
              <a:rPr lang="en-US" sz="1200" dirty="0" err="1">
                <a:solidFill>
                  <a:srgbClr val="9876AA"/>
                </a:solidFill>
              </a:rPr>
              <a:t>messageButton</a:t>
            </a:r>
            <a:r>
              <a:rPr lang="en-US" sz="1200" dirty="0">
                <a:solidFill>
                  <a:srgbClr val="CC7832"/>
                </a:solidFill>
              </a:rPr>
              <a:t>;</a:t>
            </a:r>
            <a:br>
              <a:rPr lang="en-US" sz="1200" dirty="0">
                <a:solidFill>
                  <a:srgbClr val="CC7832"/>
                </a:solidFill>
              </a:rPr>
            </a:br>
            <a:r>
              <a:rPr lang="en-US" sz="1200" dirty="0">
                <a:solidFill>
                  <a:srgbClr val="CC7832"/>
                </a:solidFill>
              </a:rPr>
              <a:t>    </a:t>
            </a:r>
            <a:r>
              <a:rPr lang="en-US" sz="1200" dirty="0" err="1"/>
              <a:t>button.setText</a:t>
            </a:r>
            <a:r>
              <a:rPr lang="en-US" sz="1200" dirty="0"/>
              <a:t>(</a:t>
            </a:r>
            <a:r>
              <a:rPr lang="en-US" sz="1200" dirty="0" err="1"/>
              <a:t>contact.isOnline</a:t>
            </a:r>
            <a:r>
              <a:rPr lang="en-US" sz="1200" dirty="0"/>
              <a:t>() ? </a:t>
            </a:r>
            <a:r>
              <a:rPr lang="en-US" sz="1200" dirty="0">
                <a:solidFill>
                  <a:srgbClr val="6A8759"/>
                </a:solidFill>
              </a:rPr>
              <a:t>"Message" </a:t>
            </a:r>
            <a:r>
              <a:rPr lang="en-US" sz="1200" dirty="0"/>
              <a:t>: </a:t>
            </a:r>
            <a:r>
              <a:rPr lang="en-US" sz="1200" dirty="0">
                <a:solidFill>
                  <a:srgbClr val="6A8759"/>
                </a:solidFill>
              </a:rPr>
              <a:t>"Offline"</a:t>
            </a:r>
            <a:r>
              <a:rPr lang="en-US" sz="1200" dirty="0"/>
              <a:t>)</a:t>
            </a:r>
            <a:r>
              <a:rPr lang="en-US" sz="1200" dirty="0">
                <a:solidFill>
                  <a:srgbClr val="CC7832"/>
                </a:solidFill>
              </a:rPr>
              <a:t>;</a:t>
            </a:r>
            <a:br>
              <a:rPr lang="en-US" sz="1200" dirty="0">
                <a:solidFill>
                  <a:srgbClr val="CC7832"/>
                </a:solidFill>
              </a:rPr>
            </a:br>
            <a:r>
              <a:rPr lang="en-US" sz="1200" dirty="0">
                <a:solidFill>
                  <a:srgbClr val="CC7832"/>
                </a:solidFill>
              </a:rPr>
              <a:t>    </a:t>
            </a:r>
            <a:r>
              <a:rPr lang="en-US" sz="1200" dirty="0" err="1"/>
              <a:t>button.setEnabled</a:t>
            </a:r>
            <a:r>
              <a:rPr lang="en-US" sz="1200" dirty="0"/>
              <a:t>(</a:t>
            </a:r>
            <a:r>
              <a:rPr lang="en-US" sz="1200" dirty="0" err="1"/>
              <a:t>contact.isOnline</a:t>
            </a:r>
            <a:r>
              <a:rPr lang="en-US" sz="1200" dirty="0"/>
              <a:t>())</a:t>
            </a:r>
            <a:r>
              <a:rPr lang="en-US" sz="1200" dirty="0">
                <a:solidFill>
                  <a:srgbClr val="CC7832"/>
                </a:solidFill>
              </a:rPr>
              <a:t>;</a:t>
            </a:r>
            <a:br>
              <a:rPr lang="en-US" sz="1200" dirty="0">
                <a:solidFill>
                  <a:srgbClr val="CC7832"/>
                </a:solidFill>
              </a:rPr>
            </a:br>
            <a:r>
              <a:rPr lang="en-US" sz="1200" dirty="0"/>
              <a:t>}</a:t>
            </a:r>
            <a:br>
              <a:rPr lang="en-US" sz="1200" dirty="0"/>
            </a:br>
            <a:br>
              <a:rPr lang="en-US" sz="1200" dirty="0"/>
            </a:br>
            <a:r>
              <a:rPr lang="en-US" sz="1200" dirty="0">
                <a:solidFill>
                  <a:srgbClr val="808080"/>
                </a:solidFill>
              </a:rPr>
              <a:t>// Returns the total count of items in the list</a:t>
            </a:r>
            <a:br>
              <a:rPr lang="en-US" sz="1200" dirty="0">
                <a:solidFill>
                  <a:srgbClr val="808080"/>
                </a:solidFill>
              </a:rPr>
            </a:br>
            <a:r>
              <a:rPr lang="en-US" sz="1200" dirty="0">
                <a:solidFill>
                  <a:srgbClr val="BBB529"/>
                </a:solidFill>
              </a:rPr>
              <a:t>@Override</a:t>
            </a:r>
            <a:br>
              <a:rPr lang="en-US" sz="1200" dirty="0">
                <a:solidFill>
                  <a:srgbClr val="BBB529"/>
                </a:solidFill>
              </a:rPr>
            </a:br>
            <a:r>
              <a:rPr lang="en-US" sz="1200" dirty="0">
                <a:solidFill>
                  <a:srgbClr val="CC7832"/>
                </a:solidFill>
              </a:rPr>
              <a:t>public </a:t>
            </a:r>
            <a:r>
              <a:rPr lang="en-US" sz="1200" dirty="0" err="1">
                <a:solidFill>
                  <a:srgbClr val="CC7832"/>
                </a:solidFill>
              </a:rPr>
              <a:t>int</a:t>
            </a:r>
            <a:r>
              <a:rPr lang="en-US" sz="1200" dirty="0">
                <a:solidFill>
                  <a:srgbClr val="CC7832"/>
                </a:solidFill>
              </a:rPr>
              <a:t> </a:t>
            </a:r>
            <a:r>
              <a:rPr lang="en-US" sz="1200" dirty="0" err="1">
                <a:solidFill>
                  <a:srgbClr val="FFC66D"/>
                </a:solidFill>
              </a:rPr>
              <a:t>getItemCount</a:t>
            </a:r>
            <a:r>
              <a:rPr lang="en-US" sz="1200" dirty="0"/>
              <a:t>() {</a:t>
            </a:r>
            <a:br>
              <a:rPr lang="en-US" sz="1200" dirty="0"/>
            </a:br>
            <a:r>
              <a:rPr lang="en-US" sz="1200" dirty="0"/>
              <a:t>    </a:t>
            </a:r>
            <a:r>
              <a:rPr lang="en-US" sz="1200" dirty="0">
                <a:solidFill>
                  <a:srgbClr val="CC7832"/>
                </a:solidFill>
              </a:rPr>
              <a:t>return </a:t>
            </a:r>
            <a:r>
              <a:rPr lang="en-US" sz="1200" dirty="0" err="1">
                <a:solidFill>
                  <a:srgbClr val="9876AA"/>
                </a:solidFill>
              </a:rPr>
              <a:t>mContacts</a:t>
            </a:r>
            <a:r>
              <a:rPr lang="en-US" sz="1200" dirty="0" err="1"/>
              <a:t>.size</a:t>
            </a:r>
            <a:r>
              <a:rPr lang="en-US" sz="1200" dirty="0"/>
              <a:t>()</a:t>
            </a:r>
            <a:r>
              <a:rPr lang="en-US" sz="1200" dirty="0">
                <a:solidFill>
                  <a:srgbClr val="CC7832"/>
                </a:solidFill>
              </a:rPr>
              <a:t>;</a:t>
            </a:r>
            <a:br>
              <a:rPr lang="en-US" sz="1200" dirty="0">
                <a:solidFill>
                  <a:srgbClr val="CC7832"/>
                </a:solidFill>
              </a:rPr>
            </a:br>
            <a:r>
              <a:rPr lang="en-US" sz="1200" dirty="0"/>
              <a:t>}</a:t>
            </a:r>
          </a:p>
        </p:txBody>
      </p:sp>
      <p:sp>
        <p:nvSpPr>
          <p:cNvPr id="4" name="Rectangle 3">
            <a:extLst>
              <a:ext uri="{FF2B5EF4-FFF2-40B4-BE49-F238E27FC236}">
                <a16:creationId xmlns:a16="http://schemas.microsoft.com/office/drawing/2014/main" id="{76407E5C-09A2-ED46-A465-1D04B6D9615F}"/>
              </a:ext>
            </a:extLst>
          </p:cNvPr>
          <p:cNvSpPr/>
          <p:nvPr/>
        </p:nvSpPr>
        <p:spPr>
          <a:xfrm>
            <a:off x="480164" y="1102727"/>
            <a:ext cx="7672191" cy="1200329"/>
          </a:xfrm>
          <a:prstGeom prst="rect">
            <a:avLst/>
          </a:prstGeom>
        </p:spPr>
        <p:txBody>
          <a:bodyPr wrap="square">
            <a:spAutoFit/>
          </a:bodyPr>
          <a:lstStyle/>
          <a:p>
            <a:r>
              <a:rPr lang="en-US" dirty="0">
                <a:solidFill>
                  <a:srgbClr val="24292E"/>
                </a:solidFill>
                <a:latin typeface="-apple-system"/>
              </a:rPr>
              <a:t>Every adapter has three primary methods: </a:t>
            </a:r>
            <a:r>
              <a:rPr lang="en-US" dirty="0" err="1"/>
              <a:t>onCreateViewHolder</a:t>
            </a:r>
            <a:r>
              <a:rPr lang="en-US" dirty="0">
                <a:solidFill>
                  <a:srgbClr val="24292E"/>
                </a:solidFill>
                <a:latin typeface="-apple-system"/>
              </a:rPr>
              <a:t> to inflate the item layout and create the holder, </a:t>
            </a:r>
            <a:r>
              <a:rPr lang="en-US" dirty="0" err="1"/>
              <a:t>onBindViewHolder</a:t>
            </a:r>
            <a:r>
              <a:rPr lang="en-US" dirty="0">
                <a:solidFill>
                  <a:srgbClr val="24292E"/>
                </a:solidFill>
                <a:latin typeface="-apple-system"/>
              </a:rPr>
              <a:t> to set the view attributes based on the data and </a:t>
            </a:r>
            <a:r>
              <a:rPr lang="en-US" dirty="0" err="1"/>
              <a:t>getItemCount</a:t>
            </a:r>
            <a:r>
              <a:rPr lang="en-US" dirty="0">
                <a:solidFill>
                  <a:srgbClr val="24292E"/>
                </a:solidFill>
                <a:latin typeface="-apple-system"/>
              </a:rPr>
              <a:t> to determine the number of items. We need to implement all three to finish the adapter</a:t>
            </a:r>
            <a:endParaRPr lang="en-US" dirty="0"/>
          </a:p>
        </p:txBody>
      </p:sp>
    </p:spTree>
    <p:extLst>
      <p:ext uri="{BB962C8B-B14F-4D97-AF65-F5344CB8AC3E}">
        <p14:creationId xmlns:p14="http://schemas.microsoft.com/office/powerpoint/2010/main" val="181096283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7" name="Date Placeholder 1">
            <a:extLst>
              <a:ext uri="{FF2B5EF4-FFF2-40B4-BE49-F238E27FC236}">
                <a16:creationId xmlns:a16="http://schemas.microsoft.com/office/drawing/2014/main" id="{F4523473-C30F-124D-902B-19038184C502}"/>
              </a:ext>
            </a:extLst>
          </p:cNvPr>
          <p:cNvSpPr>
            <a:spLocks noGrp="1"/>
          </p:cNvSpPr>
          <p:nvPr>
            <p:ph type="dt" sz="quarter" idx="10"/>
          </p:nvPr>
        </p:nvSpPr>
        <p:spPr>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a:defRPr>
                <a:solidFill>
                  <a:schemeClr val="tx1"/>
                </a:solidFill>
                <a:latin typeface="Arial" panose="020B0604020202020204" pitchFamily="34" charset="0"/>
                <a:ea typeface="ＭＳ Ｐゴシック" panose="020B0600070205080204" pitchFamily="34" charset="-128"/>
              </a:defRPr>
            </a:lvl1pPr>
            <a:lvl2pPr marL="742950" indent="-285750">
              <a:defRPr>
                <a:solidFill>
                  <a:schemeClr val="tx1"/>
                </a:solidFill>
                <a:latin typeface="Arial" panose="020B0604020202020204" pitchFamily="34" charset="0"/>
                <a:ea typeface="ＭＳ Ｐゴシック" panose="020B0600070205080204" pitchFamily="34" charset="-128"/>
              </a:defRPr>
            </a:lvl2pPr>
            <a:lvl3pPr marL="1143000" indent="-228600">
              <a:defRPr>
                <a:solidFill>
                  <a:schemeClr val="tx1"/>
                </a:solidFill>
                <a:latin typeface="Arial" panose="020B0604020202020204" pitchFamily="34" charset="0"/>
                <a:ea typeface="ＭＳ Ｐゴシック" panose="020B0600070205080204" pitchFamily="34" charset="-128"/>
              </a:defRPr>
            </a:lvl3pPr>
            <a:lvl4pPr marL="1600200" indent="-228600">
              <a:defRPr>
                <a:solidFill>
                  <a:schemeClr val="tx1"/>
                </a:solidFill>
                <a:latin typeface="Arial" panose="020B0604020202020204" pitchFamily="34" charset="0"/>
                <a:ea typeface="ＭＳ Ｐゴシック" panose="020B0600070205080204" pitchFamily="34" charset="-128"/>
              </a:defRPr>
            </a:lvl4pPr>
            <a:lvl5pPr marL="2057400" indent="-228600">
              <a:defRPr>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fld id="{AFCCDE6D-CB64-2943-9246-D4A7C1C67985}" type="datetime1">
              <a:rPr lang="en-US" altLang="en-US" smtClean="0">
                <a:latin typeface="Garamond" panose="02020404030301010803" pitchFamily="18" charset="0"/>
              </a:rPr>
              <a:pPr/>
              <a:t>3/30/21</a:t>
            </a:fld>
            <a:endParaRPr lang="en-US" altLang="en-US">
              <a:latin typeface="Garamond" panose="02020404030301010803" pitchFamily="18" charset="0"/>
            </a:endParaRPr>
          </a:p>
        </p:txBody>
      </p:sp>
      <p:sp>
        <p:nvSpPr>
          <p:cNvPr id="29698" name="Footer Placeholder 2">
            <a:extLst>
              <a:ext uri="{FF2B5EF4-FFF2-40B4-BE49-F238E27FC236}">
                <a16:creationId xmlns:a16="http://schemas.microsoft.com/office/drawing/2014/main" id="{72B08EB9-BD1A-E044-81F2-4B984EB3E888}"/>
              </a:ext>
            </a:extLst>
          </p:cNvPr>
          <p:cNvSpPr>
            <a:spLocks noGrp="1"/>
          </p:cNvSpPr>
          <p:nvPr>
            <p:ph type="ftr"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ea typeface="ＭＳ Ｐゴシック" panose="020B0600070205080204" pitchFamily="34" charset="-128"/>
              </a:defRPr>
            </a:lvl1pPr>
            <a:lvl2pPr marL="742950" indent="-285750">
              <a:defRPr>
                <a:solidFill>
                  <a:schemeClr val="tx1"/>
                </a:solidFill>
                <a:latin typeface="Arial" panose="020B0604020202020204" pitchFamily="34" charset="0"/>
                <a:ea typeface="ＭＳ Ｐゴシック" panose="020B0600070205080204" pitchFamily="34" charset="-128"/>
              </a:defRPr>
            </a:lvl2pPr>
            <a:lvl3pPr marL="1143000" indent="-228600">
              <a:defRPr>
                <a:solidFill>
                  <a:schemeClr val="tx1"/>
                </a:solidFill>
                <a:latin typeface="Arial" panose="020B0604020202020204" pitchFamily="34" charset="0"/>
                <a:ea typeface="ＭＳ Ｐゴシック" panose="020B0600070205080204" pitchFamily="34" charset="-128"/>
              </a:defRPr>
            </a:lvl3pPr>
            <a:lvl4pPr marL="1600200" indent="-228600">
              <a:defRPr>
                <a:solidFill>
                  <a:schemeClr val="tx1"/>
                </a:solidFill>
                <a:latin typeface="Arial" panose="020B0604020202020204" pitchFamily="34" charset="0"/>
                <a:ea typeface="ＭＳ Ｐゴシック" panose="020B0600070205080204" pitchFamily="34" charset="-128"/>
              </a:defRPr>
            </a:lvl4pPr>
            <a:lvl5pPr marL="2057400" indent="-228600">
              <a:defRPr>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r>
              <a:rPr lang="en-US" altLang="en-US">
                <a:latin typeface="Garamond" panose="02020404030301010803" pitchFamily="18" charset="0"/>
              </a:rPr>
              <a:t>CIS 470: Mobile App Development</a:t>
            </a:r>
          </a:p>
        </p:txBody>
      </p:sp>
      <p:sp>
        <p:nvSpPr>
          <p:cNvPr id="29699" name="Slide Number Placeholder 3">
            <a:extLst>
              <a:ext uri="{FF2B5EF4-FFF2-40B4-BE49-F238E27FC236}">
                <a16:creationId xmlns:a16="http://schemas.microsoft.com/office/drawing/2014/main" id="{52206D89-51CF-7C4C-B8D2-88627906DE2D}"/>
              </a:ext>
            </a:extLst>
          </p:cNvPr>
          <p:cNvSpPr>
            <a:spLocks noGrp="1"/>
          </p:cNvSpPr>
          <p:nvPr>
            <p:ph type="sldNum" sz="quarter" idx="12"/>
          </p:nvPr>
        </p:nvSpPr>
        <p:spPr>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a:defRPr>
                <a:solidFill>
                  <a:schemeClr val="tx1"/>
                </a:solidFill>
                <a:latin typeface="Arial" panose="020B0604020202020204" pitchFamily="34" charset="0"/>
                <a:ea typeface="ＭＳ Ｐゴシック" panose="020B0600070205080204" pitchFamily="34" charset="-128"/>
              </a:defRPr>
            </a:lvl1pPr>
            <a:lvl2pPr marL="742950" indent="-285750">
              <a:defRPr>
                <a:solidFill>
                  <a:schemeClr val="tx1"/>
                </a:solidFill>
                <a:latin typeface="Arial" panose="020B0604020202020204" pitchFamily="34" charset="0"/>
                <a:ea typeface="ＭＳ Ｐゴシック" panose="020B0600070205080204" pitchFamily="34" charset="-128"/>
              </a:defRPr>
            </a:lvl2pPr>
            <a:lvl3pPr marL="1143000" indent="-228600">
              <a:defRPr>
                <a:solidFill>
                  <a:schemeClr val="tx1"/>
                </a:solidFill>
                <a:latin typeface="Arial" panose="020B0604020202020204" pitchFamily="34" charset="0"/>
                <a:ea typeface="ＭＳ Ｐゴシック" panose="020B0600070205080204" pitchFamily="34" charset="-128"/>
              </a:defRPr>
            </a:lvl3pPr>
            <a:lvl4pPr marL="1600200" indent="-228600">
              <a:defRPr>
                <a:solidFill>
                  <a:schemeClr val="tx1"/>
                </a:solidFill>
                <a:latin typeface="Arial" panose="020B0604020202020204" pitchFamily="34" charset="0"/>
                <a:ea typeface="ＭＳ Ｐゴシック" panose="020B0600070205080204" pitchFamily="34" charset="-128"/>
              </a:defRPr>
            </a:lvl4pPr>
            <a:lvl5pPr marL="2057400" indent="-228600">
              <a:defRPr>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fld id="{CA7FCC0A-1AB5-094B-8E0F-A091B1F89F58}" type="slidenum">
              <a:rPr lang="en-US" altLang="en-US" smtClean="0">
                <a:latin typeface="Garamond" panose="02020404030301010803" pitchFamily="18" charset="0"/>
              </a:rPr>
              <a:pPr/>
              <a:t>14</a:t>
            </a:fld>
            <a:endParaRPr lang="en-US" altLang="en-US">
              <a:latin typeface="Garamond" panose="02020404030301010803" pitchFamily="18" charset="0"/>
            </a:endParaRPr>
          </a:p>
        </p:txBody>
      </p:sp>
      <p:sp>
        <p:nvSpPr>
          <p:cNvPr id="3" name="Rectangle 2">
            <a:extLst>
              <a:ext uri="{FF2B5EF4-FFF2-40B4-BE49-F238E27FC236}">
                <a16:creationId xmlns:a16="http://schemas.microsoft.com/office/drawing/2014/main" id="{C4832600-C9FF-A34A-8A99-52F366FD4D40}"/>
              </a:ext>
            </a:extLst>
          </p:cNvPr>
          <p:cNvSpPr/>
          <p:nvPr/>
        </p:nvSpPr>
        <p:spPr>
          <a:xfrm>
            <a:off x="457200" y="335550"/>
            <a:ext cx="8229600" cy="6001643"/>
          </a:xfrm>
          <a:prstGeom prst="rect">
            <a:avLst/>
          </a:prstGeom>
          <a:solidFill>
            <a:schemeClr val="tx2">
              <a:lumMod val="20000"/>
              <a:lumOff val="80000"/>
            </a:schemeClr>
          </a:solidFill>
          <a:ln>
            <a:solidFill>
              <a:schemeClr val="accent1"/>
            </a:solidFill>
          </a:ln>
        </p:spPr>
        <p:txBody>
          <a:bodyPr wrap="square">
            <a:spAutoFit/>
          </a:bodyPr>
          <a:lstStyle/>
          <a:p>
            <a:r>
              <a:rPr lang="en-US" sz="1200" dirty="0"/>
              <a:t> </a:t>
            </a:r>
            <a:r>
              <a:rPr lang="zh-CN" altLang="en-US" sz="1200" dirty="0"/>
              <a:t>   </a:t>
            </a:r>
            <a:r>
              <a:rPr lang="en-US" sz="1200" dirty="0">
                <a:solidFill>
                  <a:srgbClr val="808080"/>
                </a:solidFill>
              </a:rPr>
              <a:t>// Provide a direct reference to each of the views within a data item</a:t>
            </a:r>
            <a:br>
              <a:rPr lang="en-US" sz="1200" dirty="0">
                <a:solidFill>
                  <a:srgbClr val="808080"/>
                </a:solidFill>
              </a:rPr>
            </a:br>
            <a:r>
              <a:rPr lang="en-US" sz="1200" dirty="0">
                <a:solidFill>
                  <a:srgbClr val="808080"/>
                </a:solidFill>
              </a:rPr>
              <a:t>    // Used to cache the views within the item layout for fast access</a:t>
            </a:r>
            <a:br>
              <a:rPr lang="en-US" sz="1200" dirty="0">
                <a:solidFill>
                  <a:srgbClr val="808080"/>
                </a:solidFill>
              </a:rPr>
            </a:br>
            <a:r>
              <a:rPr lang="en-US" sz="1200" dirty="0">
                <a:solidFill>
                  <a:srgbClr val="808080"/>
                </a:solidFill>
              </a:rPr>
              <a:t>    </a:t>
            </a:r>
            <a:r>
              <a:rPr lang="en-US" sz="1200" dirty="0">
                <a:solidFill>
                  <a:srgbClr val="CC7832"/>
                </a:solidFill>
              </a:rPr>
              <a:t>public class </a:t>
            </a:r>
            <a:r>
              <a:rPr lang="en-US" sz="1200" dirty="0" err="1"/>
              <a:t>ViewHolder</a:t>
            </a:r>
            <a:r>
              <a:rPr lang="en-US" sz="1200" dirty="0"/>
              <a:t> </a:t>
            </a:r>
            <a:r>
              <a:rPr lang="en-US" sz="1200" dirty="0">
                <a:solidFill>
                  <a:srgbClr val="CC7832"/>
                </a:solidFill>
              </a:rPr>
              <a:t>extends </a:t>
            </a:r>
            <a:r>
              <a:rPr lang="en-US" sz="1200" dirty="0" err="1"/>
              <a:t>RecyclerView.ViewHolder</a:t>
            </a:r>
            <a:r>
              <a:rPr lang="en-US" sz="1200" dirty="0"/>
              <a:t> </a:t>
            </a:r>
            <a:r>
              <a:rPr lang="en-US" sz="1200" dirty="0">
                <a:solidFill>
                  <a:srgbClr val="CC7832"/>
                </a:solidFill>
              </a:rPr>
              <a:t>implements </a:t>
            </a:r>
            <a:r>
              <a:rPr lang="en-US" sz="1200" dirty="0" err="1"/>
              <a:t>View.OnClickListener</a:t>
            </a:r>
            <a:r>
              <a:rPr lang="en-US" sz="1200" dirty="0"/>
              <a:t> {</a:t>
            </a:r>
            <a:br>
              <a:rPr lang="en-US" sz="1200" dirty="0"/>
            </a:br>
            <a:r>
              <a:rPr lang="en-US" sz="1200" dirty="0"/>
              <a:t>        </a:t>
            </a:r>
            <a:r>
              <a:rPr lang="en-US" sz="1200" dirty="0">
                <a:solidFill>
                  <a:srgbClr val="808080"/>
                </a:solidFill>
              </a:rPr>
              <a:t>// Your holder should contain a member variable</a:t>
            </a:r>
            <a:r>
              <a:rPr lang="zh-CN" altLang="en-US" sz="1200" dirty="0">
                <a:solidFill>
                  <a:srgbClr val="808080"/>
                </a:solidFill>
              </a:rPr>
              <a:t> </a:t>
            </a:r>
            <a:r>
              <a:rPr lang="en-US" sz="1200" dirty="0">
                <a:solidFill>
                  <a:srgbClr val="808080"/>
                </a:solidFill>
              </a:rPr>
              <a:t>for any view that will be set as you render a row</a:t>
            </a:r>
            <a:br>
              <a:rPr lang="en-US" sz="1200" dirty="0">
                <a:solidFill>
                  <a:srgbClr val="808080"/>
                </a:solidFill>
              </a:rPr>
            </a:br>
            <a:r>
              <a:rPr lang="en-US" sz="1200" dirty="0">
                <a:solidFill>
                  <a:srgbClr val="808080"/>
                </a:solidFill>
              </a:rPr>
              <a:t>        </a:t>
            </a:r>
            <a:r>
              <a:rPr lang="en-US" sz="1200" dirty="0">
                <a:solidFill>
                  <a:srgbClr val="CC7832"/>
                </a:solidFill>
              </a:rPr>
              <a:t>public </a:t>
            </a:r>
            <a:r>
              <a:rPr lang="en-US" sz="1200" dirty="0" err="1"/>
              <a:t>TextView</a:t>
            </a:r>
            <a:r>
              <a:rPr lang="en-US" sz="1200" dirty="0"/>
              <a:t> </a:t>
            </a:r>
            <a:r>
              <a:rPr lang="en-US" sz="1200" dirty="0" err="1">
                <a:solidFill>
                  <a:srgbClr val="9876AA"/>
                </a:solidFill>
              </a:rPr>
              <a:t>nameTextView</a:t>
            </a:r>
            <a:r>
              <a:rPr lang="en-US" sz="1200" dirty="0">
                <a:solidFill>
                  <a:srgbClr val="CC7832"/>
                </a:solidFill>
              </a:rPr>
              <a:t>;</a:t>
            </a:r>
            <a:br>
              <a:rPr lang="en-US" sz="1200" dirty="0">
                <a:solidFill>
                  <a:srgbClr val="CC7832"/>
                </a:solidFill>
              </a:rPr>
            </a:br>
            <a:r>
              <a:rPr lang="en-US" sz="1200" dirty="0">
                <a:solidFill>
                  <a:srgbClr val="CC7832"/>
                </a:solidFill>
              </a:rPr>
              <a:t>        public </a:t>
            </a:r>
            <a:r>
              <a:rPr lang="en-US" sz="1200" dirty="0"/>
              <a:t>Button </a:t>
            </a:r>
            <a:r>
              <a:rPr lang="en-US" sz="1200" dirty="0" err="1">
                <a:solidFill>
                  <a:srgbClr val="9876AA"/>
                </a:solidFill>
              </a:rPr>
              <a:t>messageButton</a:t>
            </a:r>
            <a:r>
              <a:rPr lang="en-US" sz="1200" dirty="0">
                <a:solidFill>
                  <a:srgbClr val="CC7832"/>
                </a:solidFill>
              </a:rPr>
              <a:t>;</a:t>
            </a:r>
            <a:br>
              <a:rPr lang="en-US" sz="1200" dirty="0">
                <a:solidFill>
                  <a:srgbClr val="CC7832"/>
                </a:solidFill>
              </a:rPr>
            </a:br>
            <a:r>
              <a:rPr lang="en-US" sz="1200" dirty="0">
                <a:solidFill>
                  <a:srgbClr val="CC7832"/>
                </a:solidFill>
              </a:rPr>
              <a:t>        private </a:t>
            </a:r>
            <a:r>
              <a:rPr lang="en-US" sz="1200" dirty="0"/>
              <a:t>Context </a:t>
            </a:r>
            <a:r>
              <a:rPr lang="en-US" sz="1200" dirty="0">
                <a:solidFill>
                  <a:srgbClr val="9876AA"/>
                </a:solidFill>
              </a:rPr>
              <a:t>context</a:t>
            </a:r>
            <a:r>
              <a:rPr lang="en-US" sz="1200" dirty="0">
                <a:solidFill>
                  <a:srgbClr val="CC7832"/>
                </a:solidFill>
              </a:rPr>
              <a:t>;</a:t>
            </a:r>
            <a:br>
              <a:rPr lang="en-US" sz="1200" dirty="0">
                <a:solidFill>
                  <a:srgbClr val="CC7832"/>
                </a:solidFill>
              </a:rPr>
            </a:br>
            <a:br>
              <a:rPr lang="en-US" sz="1200" dirty="0">
                <a:solidFill>
                  <a:srgbClr val="CC7832"/>
                </a:solidFill>
              </a:rPr>
            </a:br>
            <a:r>
              <a:rPr lang="en-US" sz="1200" dirty="0">
                <a:solidFill>
                  <a:srgbClr val="CC7832"/>
                </a:solidFill>
              </a:rPr>
              <a:t>        </a:t>
            </a:r>
            <a:r>
              <a:rPr lang="en-US" sz="1200" dirty="0">
                <a:solidFill>
                  <a:srgbClr val="808080"/>
                </a:solidFill>
              </a:rPr>
              <a:t>// We also create a constructor that accepts the entire item row</a:t>
            </a:r>
            <a:r>
              <a:rPr lang="zh-CN" altLang="en-US" sz="1200" dirty="0">
                <a:solidFill>
                  <a:srgbClr val="808080"/>
                </a:solidFill>
              </a:rPr>
              <a:t> </a:t>
            </a:r>
            <a:r>
              <a:rPr lang="en-US" sz="1200" dirty="0">
                <a:solidFill>
                  <a:srgbClr val="808080"/>
                </a:solidFill>
              </a:rPr>
              <a:t>and does the view lookups to find each </a:t>
            </a:r>
            <a:r>
              <a:rPr lang="en-US" sz="1200" dirty="0" err="1">
                <a:solidFill>
                  <a:srgbClr val="808080"/>
                </a:solidFill>
              </a:rPr>
              <a:t>subview</a:t>
            </a:r>
            <a:br>
              <a:rPr lang="en-US" sz="1200" dirty="0">
                <a:solidFill>
                  <a:srgbClr val="808080"/>
                </a:solidFill>
              </a:rPr>
            </a:br>
            <a:r>
              <a:rPr lang="en-US" sz="1200" dirty="0">
                <a:solidFill>
                  <a:srgbClr val="808080"/>
                </a:solidFill>
              </a:rPr>
              <a:t>        </a:t>
            </a:r>
            <a:r>
              <a:rPr lang="en-US" sz="1200" dirty="0">
                <a:solidFill>
                  <a:srgbClr val="CC7832"/>
                </a:solidFill>
              </a:rPr>
              <a:t>public </a:t>
            </a:r>
            <a:r>
              <a:rPr lang="en-US" sz="1200" dirty="0" err="1">
                <a:solidFill>
                  <a:srgbClr val="FFC66D"/>
                </a:solidFill>
              </a:rPr>
              <a:t>ViewHolder</a:t>
            </a:r>
            <a:r>
              <a:rPr lang="en-US" sz="1200" dirty="0"/>
              <a:t>(Context context</a:t>
            </a:r>
            <a:r>
              <a:rPr lang="en-US" sz="1200" dirty="0">
                <a:solidFill>
                  <a:srgbClr val="CC7832"/>
                </a:solidFill>
              </a:rPr>
              <a:t>, </a:t>
            </a:r>
            <a:r>
              <a:rPr lang="en-US" sz="1200" dirty="0"/>
              <a:t>View </a:t>
            </a:r>
            <a:r>
              <a:rPr lang="en-US" sz="1200" dirty="0" err="1"/>
              <a:t>itemView</a:t>
            </a:r>
            <a:r>
              <a:rPr lang="en-US" sz="1200" dirty="0"/>
              <a:t>) {</a:t>
            </a:r>
            <a:br>
              <a:rPr lang="en-US" sz="1200" dirty="0"/>
            </a:br>
            <a:r>
              <a:rPr lang="en-US" sz="1200" dirty="0"/>
              <a:t>            </a:t>
            </a:r>
            <a:r>
              <a:rPr lang="en-US" sz="1200" dirty="0">
                <a:solidFill>
                  <a:srgbClr val="808080"/>
                </a:solidFill>
              </a:rPr>
              <a:t>// Stores the </a:t>
            </a:r>
            <a:r>
              <a:rPr lang="en-US" sz="1200" dirty="0" err="1">
                <a:solidFill>
                  <a:srgbClr val="808080"/>
                </a:solidFill>
              </a:rPr>
              <a:t>itemView</a:t>
            </a:r>
            <a:r>
              <a:rPr lang="en-US" sz="1200" dirty="0">
                <a:solidFill>
                  <a:srgbClr val="808080"/>
                </a:solidFill>
              </a:rPr>
              <a:t> in a public final member variable that can be used</a:t>
            </a:r>
            <a:br>
              <a:rPr lang="en-US" sz="1200" dirty="0">
                <a:solidFill>
                  <a:srgbClr val="808080"/>
                </a:solidFill>
              </a:rPr>
            </a:br>
            <a:r>
              <a:rPr lang="en-US" sz="1200" dirty="0">
                <a:solidFill>
                  <a:srgbClr val="808080"/>
                </a:solidFill>
              </a:rPr>
              <a:t>            // to access the context from any </a:t>
            </a:r>
            <a:r>
              <a:rPr lang="en-US" sz="1200" dirty="0" err="1">
                <a:solidFill>
                  <a:srgbClr val="808080"/>
                </a:solidFill>
              </a:rPr>
              <a:t>ViewHolder</a:t>
            </a:r>
            <a:r>
              <a:rPr lang="en-US" sz="1200" dirty="0">
                <a:solidFill>
                  <a:srgbClr val="808080"/>
                </a:solidFill>
              </a:rPr>
              <a:t> instance.</a:t>
            </a:r>
            <a:br>
              <a:rPr lang="en-US" sz="1200" dirty="0">
                <a:solidFill>
                  <a:srgbClr val="808080"/>
                </a:solidFill>
              </a:rPr>
            </a:br>
            <a:r>
              <a:rPr lang="en-US" sz="1200" dirty="0">
                <a:solidFill>
                  <a:srgbClr val="808080"/>
                </a:solidFill>
              </a:rPr>
              <a:t>            </a:t>
            </a:r>
            <a:r>
              <a:rPr lang="en-US" sz="1200" dirty="0">
                <a:solidFill>
                  <a:srgbClr val="CC7832"/>
                </a:solidFill>
              </a:rPr>
              <a:t>super</a:t>
            </a:r>
            <a:r>
              <a:rPr lang="en-US" sz="1200" dirty="0"/>
              <a:t>(</a:t>
            </a:r>
            <a:r>
              <a:rPr lang="en-US" sz="1200" dirty="0" err="1"/>
              <a:t>itemView</a:t>
            </a:r>
            <a:r>
              <a:rPr lang="en-US" sz="1200" dirty="0"/>
              <a:t>)</a:t>
            </a:r>
            <a:r>
              <a:rPr lang="en-US" sz="1200" dirty="0">
                <a:solidFill>
                  <a:srgbClr val="CC7832"/>
                </a:solidFill>
              </a:rPr>
              <a:t>;</a:t>
            </a:r>
            <a:br>
              <a:rPr lang="en-US" sz="1200" dirty="0">
                <a:solidFill>
                  <a:srgbClr val="CC7832"/>
                </a:solidFill>
              </a:rPr>
            </a:br>
            <a:r>
              <a:rPr lang="en-US" sz="1200" dirty="0">
                <a:solidFill>
                  <a:srgbClr val="CC7832"/>
                </a:solidFill>
              </a:rPr>
              <a:t>            </a:t>
            </a:r>
            <a:r>
              <a:rPr lang="en-US" sz="1200" dirty="0" err="1">
                <a:solidFill>
                  <a:srgbClr val="CC7832"/>
                </a:solidFill>
              </a:rPr>
              <a:t>this</a:t>
            </a:r>
            <a:r>
              <a:rPr lang="en-US" sz="1200" dirty="0" err="1"/>
              <a:t>.</a:t>
            </a:r>
            <a:r>
              <a:rPr lang="en-US" sz="1200" dirty="0" err="1">
                <a:solidFill>
                  <a:srgbClr val="9876AA"/>
                </a:solidFill>
              </a:rPr>
              <a:t>context</a:t>
            </a:r>
            <a:r>
              <a:rPr lang="en-US" sz="1200" dirty="0">
                <a:solidFill>
                  <a:srgbClr val="9876AA"/>
                </a:solidFill>
              </a:rPr>
              <a:t> </a:t>
            </a:r>
            <a:r>
              <a:rPr lang="en-US" sz="1200" dirty="0"/>
              <a:t>= context</a:t>
            </a:r>
            <a:r>
              <a:rPr lang="en-US" sz="1200" dirty="0">
                <a:solidFill>
                  <a:srgbClr val="CC7832"/>
                </a:solidFill>
              </a:rPr>
              <a:t>;</a:t>
            </a:r>
            <a:br>
              <a:rPr lang="en-US" sz="1200" dirty="0">
                <a:solidFill>
                  <a:srgbClr val="CC7832"/>
                </a:solidFill>
              </a:rPr>
            </a:br>
            <a:r>
              <a:rPr lang="en-US" sz="1200" dirty="0">
                <a:solidFill>
                  <a:srgbClr val="CC7832"/>
                </a:solidFill>
              </a:rPr>
              <a:t>            </a:t>
            </a:r>
            <a:r>
              <a:rPr lang="en-US" sz="1200" dirty="0" err="1">
                <a:solidFill>
                  <a:srgbClr val="9876AA"/>
                </a:solidFill>
              </a:rPr>
              <a:t>nameTextView</a:t>
            </a:r>
            <a:r>
              <a:rPr lang="en-US" sz="1200" dirty="0">
                <a:solidFill>
                  <a:srgbClr val="9876AA"/>
                </a:solidFill>
              </a:rPr>
              <a:t> </a:t>
            </a:r>
            <a:r>
              <a:rPr lang="en-US" sz="1200" dirty="0"/>
              <a:t>= (</a:t>
            </a:r>
            <a:r>
              <a:rPr lang="en-US" sz="1200" dirty="0" err="1"/>
              <a:t>TextView</a:t>
            </a:r>
            <a:r>
              <a:rPr lang="en-US" sz="1200" dirty="0"/>
              <a:t>) </a:t>
            </a:r>
            <a:r>
              <a:rPr lang="en-US" sz="1200" dirty="0" err="1"/>
              <a:t>itemView.findViewById</a:t>
            </a:r>
            <a:r>
              <a:rPr lang="en-US" sz="1200" dirty="0"/>
              <a:t>(</a:t>
            </a:r>
            <a:r>
              <a:rPr lang="en-US" sz="1200" dirty="0" err="1"/>
              <a:t>R.id.</a:t>
            </a:r>
            <a:r>
              <a:rPr lang="en-US" sz="1200" i="1" dirty="0" err="1">
                <a:solidFill>
                  <a:srgbClr val="9876AA"/>
                </a:solidFill>
              </a:rPr>
              <a:t>contact_name</a:t>
            </a:r>
            <a:r>
              <a:rPr lang="en-US" sz="1200" dirty="0"/>
              <a:t>)</a:t>
            </a:r>
            <a:r>
              <a:rPr lang="en-US" sz="1200" dirty="0">
                <a:solidFill>
                  <a:srgbClr val="CC7832"/>
                </a:solidFill>
              </a:rPr>
              <a:t>;</a:t>
            </a:r>
            <a:br>
              <a:rPr lang="en-US" sz="1200" dirty="0">
                <a:solidFill>
                  <a:srgbClr val="CC7832"/>
                </a:solidFill>
              </a:rPr>
            </a:br>
            <a:r>
              <a:rPr lang="en-US" sz="1200" dirty="0">
                <a:solidFill>
                  <a:srgbClr val="CC7832"/>
                </a:solidFill>
              </a:rPr>
              <a:t>            </a:t>
            </a:r>
            <a:r>
              <a:rPr lang="en-US" sz="1200" dirty="0" err="1">
                <a:solidFill>
                  <a:srgbClr val="9876AA"/>
                </a:solidFill>
              </a:rPr>
              <a:t>messageButton</a:t>
            </a:r>
            <a:r>
              <a:rPr lang="en-US" sz="1200" dirty="0">
                <a:solidFill>
                  <a:srgbClr val="9876AA"/>
                </a:solidFill>
              </a:rPr>
              <a:t> </a:t>
            </a:r>
            <a:r>
              <a:rPr lang="en-US" sz="1200" dirty="0"/>
              <a:t>= (Button) </a:t>
            </a:r>
            <a:r>
              <a:rPr lang="en-US" sz="1200" dirty="0" err="1"/>
              <a:t>itemView.findViewById</a:t>
            </a:r>
            <a:r>
              <a:rPr lang="en-US" sz="1200" dirty="0"/>
              <a:t>(</a:t>
            </a:r>
            <a:r>
              <a:rPr lang="en-US" sz="1200" dirty="0" err="1"/>
              <a:t>R.id.</a:t>
            </a:r>
            <a:r>
              <a:rPr lang="en-US" sz="1200" i="1" dirty="0" err="1">
                <a:solidFill>
                  <a:srgbClr val="9876AA"/>
                </a:solidFill>
              </a:rPr>
              <a:t>message_button</a:t>
            </a:r>
            <a:r>
              <a:rPr lang="en-US" sz="1200" dirty="0"/>
              <a:t>)</a:t>
            </a:r>
            <a:r>
              <a:rPr lang="en-US" sz="1200" dirty="0">
                <a:solidFill>
                  <a:srgbClr val="CC7832"/>
                </a:solidFill>
              </a:rPr>
              <a:t>;</a:t>
            </a:r>
            <a:br>
              <a:rPr lang="en-US" sz="1200" dirty="0">
                <a:solidFill>
                  <a:srgbClr val="CC7832"/>
                </a:solidFill>
              </a:rPr>
            </a:br>
            <a:r>
              <a:rPr lang="en-US" sz="1200" dirty="0">
                <a:solidFill>
                  <a:srgbClr val="CC7832"/>
                </a:solidFill>
              </a:rPr>
              <a:t>            </a:t>
            </a:r>
            <a:r>
              <a:rPr lang="en-US" sz="1200" dirty="0">
                <a:solidFill>
                  <a:srgbClr val="808080"/>
                </a:solidFill>
              </a:rPr>
              <a:t>// Attach a click listener to the entire row view</a:t>
            </a:r>
            <a:br>
              <a:rPr lang="en-US" sz="1200" dirty="0">
                <a:solidFill>
                  <a:srgbClr val="808080"/>
                </a:solidFill>
              </a:rPr>
            </a:br>
            <a:r>
              <a:rPr lang="en-US" sz="1200" dirty="0">
                <a:solidFill>
                  <a:srgbClr val="808080"/>
                </a:solidFill>
              </a:rPr>
              <a:t>            </a:t>
            </a:r>
            <a:r>
              <a:rPr lang="en-US" sz="1200" dirty="0" err="1"/>
              <a:t>itemView.setOnClickListener</a:t>
            </a:r>
            <a:r>
              <a:rPr lang="en-US" sz="1200" dirty="0"/>
              <a:t>(</a:t>
            </a:r>
            <a:r>
              <a:rPr lang="en-US" sz="1200" dirty="0">
                <a:solidFill>
                  <a:srgbClr val="CC7832"/>
                </a:solidFill>
              </a:rPr>
              <a:t>this</a:t>
            </a:r>
            <a:r>
              <a:rPr lang="en-US" sz="1200" dirty="0"/>
              <a:t>)</a:t>
            </a:r>
            <a:r>
              <a:rPr lang="en-US" sz="1200" dirty="0">
                <a:solidFill>
                  <a:srgbClr val="CC7832"/>
                </a:solidFill>
              </a:rPr>
              <a:t>;</a:t>
            </a:r>
            <a:br>
              <a:rPr lang="en-US" sz="1200" dirty="0">
                <a:solidFill>
                  <a:srgbClr val="CC7832"/>
                </a:solidFill>
              </a:rPr>
            </a:br>
            <a:r>
              <a:rPr lang="en-US" sz="1200" dirty="0">
                <a:solidFill>
                  <a:srgbClr val="CC7832"/>
                </a:solidFill>
              </a:rPr>
              <a:t>        </a:t>
            </a:r>
            <a:r>
              <a:rPr lang="en-US" sz="1200" dirty="0"/>
              <a:t>}</a:t>
            </a:r>
            <a:br>
              <a:rPr lang="en-US" sz="1200" dirty="0"/>
            </a:br>
            <a:r>
              <a:rPr lang="en-US" sz="1200" dirty="0"/>
              <a:t>        </a:t>
            </a:r>
            <a:r>
              <a:rPr lang="en-US" sz="1200" dirty="0">
                <a:solidFill>
                  <a:srgbClr val="808080"/>
                </a:solidFill>
              </a:rPr>
              <a:t>// Handles the row being being clicked</a:t>
            </a:r>
            <a:br>
              <a:rPr lang="en-US" sz="1200" dirty="0">
                <a:solidFill>
                  <a:srgbClr val="808080"/>
                </a:solidFill>
              </a:rPr>
            </a:br>
            <a:r>
              <a:rPr lang="en-US" sz="1200" dirty="0">
                <a:solidFill>
                  <a:srgbClr val="808080"/>
                </a:solidFill>
              </a:rPr>
              <a:t>        </a:t>
            </a:r>
            <a:r>
              <a:rPr lang="en-US" sz="1200" dirty="0">
                <a:solidFill>
                  <a:srgbClr val="BBB529"/>
                </a:solidFill>
              </a:rPr>
              <a:t>@Override</a:t>
            </a:r>
            <a:br>
              <a:rPr lang="en-US" sz="1200" dirty="0">
                <a:solidFill>
                  <a:srgbClr val="BBB529"/>
                </a:solidFill>
              </a:rPr>
            </a:br>
            <a:r>
              <a:rPr lang="en-US" sz="1200" dirty="0">
                <a:solidFill>
                  <a:srgbClr val="BBB529"/>
                </a:solidFill>
              </a:rPr>
              <a:t>        </a:t>
            </a:r>
            <a:r>
              <a:rPr lang="en-US" sz="1200" dirty="0">
                <a:solidFill>
                  <a:srgbClr val="CC7832"/>
                </a:solidFill>
              </a:rPr>
              <a:t>public void </a:t>
            </a:r>
            <a:r>
              <a:rPr lang="en-US" sz="1200" dirty="0" err="1">
                <a:solidFill>
                  <a:srgbClr val="FFC66D"/>
                </a:solidFill>
              </a:rPr>
              <a:t>onClick</a:t>
            </a:r>
            <a:r>
              <a:rPr lang="en-US" sz="1200" dirty="0"/>
              <a:t>(View view) {</a:t>
            </a:r>
            <a:br>
              <a:rPr lang="en-US" sz="1200" dirty="0"/>
            </a:br>
            <a:r>
              <a:rPr lang="en-US" sz="1200" dirty="0"/>
              <a:t>            </a:t>
            </a:r>
            <a:r>
              <a:rPr lang="en-US" sz="1200" dirty="0" err="1">
                <a:solidFill>
                  <a:srgbClr val="CC7832"/>
                </a:solidFill>
              </a:rPr>
              <a:t>int</a:t>
            </a:r>
            <a:r>
              <a:rPr lang="en-US" sz="1200" dirty="0">
                <a:solidFill>
                  <a:srgbClr val="CC7832"/>
                </a:solidFill>
              </a:rPr>
              <a:t> </a:t>
            </a:r>
            <a:r>
              <a:rPr lang="en-US" sz="1200" dirty="0"/>
              <a:t>position = </a:t>
            </a:r>
            <a:r>
              <a:rPr lang="en-US" sz="1200" dirty="0" err="1"/>
              <a:t>getAdapterPosition</a:t>
            </a:r>
            <a:r>
              <a:rPr lang="en-US" sz="1200" dirty="0"/>
              <a:t>()</a:t>
            </a:r>
            <a:r>
              <a:rPr lang="en-US" sz="1200" dirty="0">
                <a:solidFill>
                  <a:srgbClr val="CC7832"/>
                </a:solidFill>
              </a:rPr>
              <a:t>; </a:t>
            </a:r>
            <a:r>
              <a:rPr lang="en-US" sz="1200" dirty="0">
                <a:solidFill>
                  <a:srgbClr val="808080"/>
                </a:solidFill>
              </a:rPr>
              <a:t>// gets item position</a:t>
            </a:r>
            <a:br>
              <a:rPr lang="en-US" sz="1200" dirty="0">
                <a:solidFill>
                  <a:srgbClr val="808080"/>
                </a:solidFill>
              </a:rPr>
            </a:br>
            <a:r>
              <a:rPr lang="en-US" sz="1200" dirty="0">
                <a:solidFill>
                  <a:srgbClr val="808080"/>
                </a:solidFill>
              </a:rPr>
              <a:t>            </a:t>
            </a:r>
            <a:r>
              <a:rPr lang="en-US" sz="1200" dirty="0">
                <a:solidFill>
                  <a:srgbClr val="CC7832"/>
                </a:solidFill>
              </a:rPr>
              <a:t>if </a:t>
            </a:r>
            <a:r>
              <a:rPr lang="en-US" sz="1200" dirty="0"/>
              <a:t>(position != </a:t>
            </a:r>
            <a:r>
              <a:rPr lang="en-US" sz="1200" dirty="0" err="1"/>
              <a:t>RecyclerView.</a:t>
            </a:r>
            <a:r>
              <a:rPr lang="en-US" sz="1200" i="1" dirty="0" err="1">
                <a:solidFill>
                  <a:srgbClr val="9876AA"/>
                </a:solidFill>
              </a:rPr>
              <a:t>NO_POSITION</a:t>
            </a:r>
            <a:r>
              <a:rPr lang="en-US" sz="1200" dirty="0"/>
              <a:t>) { </a:t>
            </a:r>
          </a:p>
          <a:p>
            <a:r>
              <a:rPr lang="zh-CN" altLang="en-US" sz="1200" dirty="0">
                <a:solidFill>
                  <a:srgbClr val="808080"/>
                </a:solidFill>
              </a:rPr>
              <a:t>                 </a:t>
            </a:r>
            <a:r>
              <a:rPr lang="en-US" sz="1200" dirty="0">
                <a:solidFill>
                  <a:srgbClr val="808080"/>
                </a:solidFill>
              </a:rPr>
              <a:t>// Check if an item was deleted, but the user clicked it before the UI removed it</a:t>
            </a:r>
            <a:br>
              <a:rPr lang="en-US" sz="1200" dirty="0">
                <a:solidFill>
                  <a:srgbClr val="808080"/>
                </a:solidFill>
              </a:rPr>
            </a:br>
            <a:r>
              <a:rPr lang="en-US" sz="1200" dirty="0">
                <a:solidFill>
                  <a:srgbClr val="808080"/>
                </a:solidFill>
              </a:rPr>
              <a:t>                // We can access the data within the views</a:t>
            </a:r>
            <a:br>
              <a:rPr lang="en-US" sz="1200" dirty="0">
                <a:solidFill>
                  <a:srgbClr val="808080"/>
                </a:solidFill>
              </a:rPr>
            </a:br>
            <a:r>
              <a:rPr lang="en-US" sz="1200" dirty="0">
                <a:solidFill>
                  <a:srgbClr val="808080"/>
                </a:solidFill>
              </a:rPr>
              <a:t>                </a:t>
            </a:r>
            <a:r>
              <a:rPr lang="en-US" sz="1200" dirty="0"/>
              <a:t>String txt = </a:t>
            </a:r>
            <a:r>
              <a:rPr lang="en-US" sz="1200" dirty="0" err="1">
                <a:solidFill>
                  <a:srgbClr val="9876AA"/>
                </a:solidFill>
              </a:rPr>
              <a:t>mContacts</a:t>
            </a:r>
            <a:r>
              <a:rPr lang="en-US" sz="1200" dirty="0" err="1"/>
              <a:t>.get</a:t>
            </a:r>
            <a:r>
              <a:rPr lang="en-US" sz="1200" dirty="0"/>
              <a:t>(position).</a:t>
            </a:r>
            <a:r>
              <a:rPr lang="en-US" sz="1200" dirty="0" err="1"/>
              <a:t>getName</a:t>
            </a:r>
            <a:r>
              <a:rPr lang="en-US" sz="1200" dirty="0"/>
              <a:t>()</a:t>
            </a:r>
            <a:r>
              <a:rPr lang="en-US" sz="1200" dirty="0">
                <a:solidFill>
                  <a:srgbClr val="CC7832"/>
                </a:solidFill>
              </a:rPr>
              <a:t>;</a:t>
            </a:r>
            <a:br>
              <a:rPr lang="en-US" sz="1200" dirty="0">
                <a:solidFill>
                  <a:srgbClr val="CC7832"/>
                </a:solidFill>
              </a:rPr>
            </a:br>
            <a:r>
              <a:rPr lang="en-US" sz="1200" dirty="0">
                <a:solidFill>
                  <a:srgbClr val="CC7832"/>
                </a:solidFill>
              </a:rPr>
              <a:t>                </a:t>
            </a:r>
            <a:r>
              <a:rPr lang="en-US" sz="1200" dirty="0" err="1"/>
              <a:t>Toast.</a:t>
            </a:r>
            <a:r>
              <a:rPr lang="en-US" sz="1200" i="1" dirty="0" err="1"/>
              <a:t>makeText</a:t>
            </a:r>
            <a:r>
              <a:rPr lang="en-US" sz="1200" dirty="0"/>
              <a:t>(</a:t>
            </a:r>
            <a:r>
              <a:rPr lang="en-US" sz="1200" dirty="0">
                <a:solidFill>
                  <a:srgbClr val="9876AA"/>
                </a:solidFill>
              </a:rPr>
              <a:t>context</a:t>
            </a:r>
            <a:r>
              <a:rPr lang="en-US" sz="1200" dirty="0">
                <a:solidFill>
                  <a:srgbClr val="CC7832"/>
                </a:solidFill>
              </a:rPr>
              <a:t>, </a:t>
            </a:r>
            <a:r>
              <a:rPr lang="en-US" sz="1200" dirty="0"/>
              <a:t>txt</a:t>
            </a:r>
            <a:r>
              <a:rPr lang="en-US" sz="1200" dirty="0">
                <a:solidFill>
                  <a:srgbClr val="CC7832"/>
                </a:solidFill>
              </a:rPr>
              <a:t>, </a:t>
            </a:r>
            <a:r>
              <a:rPr lang="en-US" sz="1200" dirty="0" err="1"/>
              <a:t>Toast.</a:t>
            </a:r>
            <a:r>
              <a:rPr lang="en-US" sz="1200" i="1" dirty="0" err="1">
                <a:solidFill>
                  <a:srgbClr val="9876AA"/>
                </a:solidFill>
              </a:rPr>
              <a:t>LENGTH_SHORT</a:t>
            </a:r>
            <a:r>
              <a:rPr lang="en-US" sz="1200" dirty="0"/>
              <a:t>).show()</a:t>
            </a:r>
            <a:r>
              <a:rPr lang="en-US" sz="1200" dirty="0">
                <a:solidFill>
                  <a:srgbClr val="CC7832"/>
                </a:solidFill>
              </a:rPr>
              <a:t>;</a:t>
            </a:r>
            <a:br>
              <a:rPr lang="en-US" sz="1200" dirty="0">
                <a:solidFill>
                  <a:srgbClr val="CC7832"/>
                </a:solidFill>
              </a:rPr>
            </a:br>
            <a:r>
              <a:rPr lang="en-US" sz="1200" dirty="0">
                <a:solidFill>
                  <a:srgbClr val="CC7832"/>
                </a:solidFill>
              </a:rPr>
              <a:t>            </a:t>
            </a:r>
            <a:r>
              <a:rPr lang="en-US" sz="1200" dirty="0"/>
              <a:t>}</a:t>
            </a:r>
            <a:br>
              <a:rPr lang="en-US" sz="1200" dirty="0"/>
            </a:br>
            <a:r>
              <a:rPr lang="en-US" sz="1200" dirty="0"/>
              <a:t>        }</a:t>
            </a:r>
            <a:br>
              <a:rPr lang="en-US" sz="1200" dirty="0"/>
            </a:br>
            <a:r>
              <a:rPr lang="en-US" sz="1200" dirty="0"/>
              <a:t>    }</a:t>
            </a:r>
            <a:br>
              <a:rPr lang="en-US" sz="1200" dirty="0"/>
            </a:br>
            <a:r>
              <a:rPr lang="en-US" sz="1200" dirty="0"/>
              <a:t>}</a:t>
            </a:r>
          </a:p>
        </p:txBody>
      </p:sp>
    </p:spTree>
    <p:extLst>
      <p:ext uri="{BB962C8B-B14F-4D97-AF65-F5344CB8AC3E}">
        <p14:creationId xmlns:p14="http://schemas.microsoft.com/office/powerpoint/2010/main" val="258636172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7" name="Date Placeholder 1">
            <a:extLst>
              <a:ext uri="{FF2B5EF4-FFF2-40B4-BE49-F238E27FC236}">
                <a16:creationId xmlns:a16="http://schemas.microsoft.com/office/drawing/2014/main" id="{F4523473-C30F-124D-902B-19038184C502}"/>
              </a:ext>
            </a:extLst>
          </p:cNvPr>
          <p:cNvSpPr>
            <a:spLocks noGrp="1"/>
          </p:cNvSpPr>
          <p:nvPr>
            <p:ph type="dt" sz="quarter" idx="10"/>
          </p:nvPr>
        </p:nvSpPr>
        <p:spPr>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a:defRPr>
                <a:solidFill>
                  <a:schemeClr val="tx1"/>
                </a:solidFill>
                <a:latin typeface="Arial" panose="020B0604020202020204" pitchFamily="34" charset="0"/>
                <a:ea typeface="ＭＳ Ｐゴシック" panose="020B0600070205080204" pitchFamily="34" charset="-128"/>
              </a:defRPr>
            </a:lvl1pPr>
            <a:lvl2pPr marL="742950" indent="-285750">
              <a:defRPr>
                <a:solidFill>
                  <a:schemeClr val="tx1"/>
                </a:solidFill>
                <a:latin typeface="Arial" panose="020B0604020202020204" pitchFamily="34" charset="0"/>
                <a:ea typeface="ＭＳ Ｐゴシック" panose="020B0600070205080204" pitchFamily="34" charset="-128"/>
              </a:defRPr>
            </a:lvl2pPr>
            <a:lvl3pPr marL="1143000" indent="-228600">
              <a:defRPr>
                <a:solidFill>
                  <a:schemeClr val="tx1"/>
                </a:solidFill>
                <a:latin typeface="Arial" panose="020B0604020202020204" pitchFamily="34" charset="0"/>
                <a:ea typeface="ＭＳ Ｐゴシック" panose="020B0600070205080204" pitchFamily="34" charset="-128"/>
              </a:defRPr>
            </a:lvl3pPr>
            <a:lvl4pPr marL="1600200" indent="-228600">
              <a:defRPr>
                <a:solidFill>
                  <a:schemeClr val="tx1"/>
                </a:solidFill>
                <a:latin typeface="Arial" panose="020B0604020202020204" pitchFamily="34" charset="0"/>
                <a:ea typeface="ＭＳ Ｐゴシック" panose="020B0600070205080204" pitchFamily="34" charset="-128"/>
              </a:defRPr>
            </a:lvl4pPr>
            <a:lvl5pPr marL="2057400" indent="-228600">
              <a:defRPr>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fld id="{AFCCDE6D-CB64-2943-9246-D4A7C1C67985}" type="datetime1">
              <a:rPr lang="en-US" altLang="en-US" smtClean="0">
                <a:latin typeface="Garamond" panose="02020404030301010803" pitchFamily="18" charset="0"/>
              </a:rPr>
              <a:pPr/>
              <a:t>3/30/21</a:t>
            </a:fld>
            <a:endParaRPr lang="en-US" altLang="en-US">
              <a:latin typeface="Garamond" panose="02020404030301010803" pitchFamily="18" charset="0"/>
            </a:endParaRPr>
          </a:p>
        </p:txBody>
      </p:sp>
      <p:sp>
        <p:nvSpPr>
          <p:cNvPr id="29698" name="Footer Placeholder 2">
            <a:extLst>
              <a:ext uri="{FF2B5EF4-FFF2-40B4-BE49-F238E27FC236}">
                <a16:creationId xmlns:a16="http://schemas.microsoft.com/office/drawing/2014/main" id="{72B08EB9-BD1A-E044-81F2-4B984EB3E888}"/>
              </a:ext>
            </a:extLst>
          </p:cNvPr>
          <p:cNvSpPr>
            <a:spLocks noGrp="1"/>
          </p:cNvSpPr>
          <p:nvPr>
            <p:ph type="ftr"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ea typeface="ＭＳ Ｐゴシック" panose="020B0600070205080204" pitchFamily="34" charset="-128"/>
              </a:defRPr>
            </a:lvl1pPr>
            <a:lvl2pPr marL="742950" indent="-285750">
              <a:defRPr>
                <a:solidFill>
                  <a:schemeClr val="tx1"/>
                </a:solidFill>
                <a:latin typeface="Arial" panose="020B0604020202020204" pitchFamily="34" charset="0"/>
                <a:ea typeface="ＭＳ Ｐゴシック" panose="020B0600070205080204" pitchFamily="34" charset="-128"/>
              </a:defRPr>
            </a:lvl2pPr>
            <a:lvl3pPr marL="1143000" indent="-228600">
              <a:defRPr>
                <a:solidFill>
                  <a:schemeClr val="tx1"/>
                </a:solidFill>
                <a:latin typeface="Arial" panose="020B0604020202020204" pitchFamily="34" charset="0"/>
                <a:ea typeface="ＭＳ Ｐゴシック" panose="020B0600070205080204" pitchFamily="34" charset="-128"/>
              </a:defRPr>
            </a:lvl3pPr>
            <a:lvl4pPr marL="1600200" indent="-228600">
              <a:defRPr>
                <a:solidFill>
                  <a:schemeClr val="tx1"/>
                </a:solidFill>
                <a:latin typeface="Arial" panose="020B0604020202020204" pitchFamily="34" charset="0"/>
                <a:ea typeface="ＭＳ Ｐゴシック" panose="020B0600070205080204" pitchFamily="34" charset="-128"/>
              </a:defRPr>
            </a:lvl4pPr>
            <a:lvl5pPr marL="2057400" indent="-228600">
              <a:defRPr>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r>
              <a:rPr lang="en-US" altLang="en-US">
                <a:latin typeface="Garamond" panose="02020404030301010803" pitchFamily="18" charset="0"/>
              </a:rPr>
              <a:t>CIS 470: Mobile App Development</a:t>
            </a:r>
          </a:p>
        </p:txBody>
      </p:sp>
      <p:sp>
        <p:nvSpPr>
          <p:cNvPr id="29699" name="Slide Number Placeholder 3">
            <a:extLst>
              <a:ext uri="{FF2B5EF4-FFF2-40B4-BE49-F238E27FC236}">
                <a16:creationId xmlns:a16="http://schemas.microsoft.com/office/drawing/2014/main" id="{52206D89-51CF-7C4C-B8D2-88627906DE2D}"/>
              </a:ext>
            </a:extLst>
          </p:cNvPr>
          <p:cNvSpPr>
            <a:spLocks noGrp="1"/>
          </p:cNvSpPr>
          <p:nvPr>
            <p:ph type="sldNum" sz="quarter" idx="12"/>
          </p:nvPr>
        </p:nvSpPr>
        <p:spPr>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a:defRPr>
                <a:solidFill>
                  <a:schemeClr val="tx1"/>
                </a:solidFill>
                <a:latin typeface="Arial" panose="020B0604020202020204" pitchFamily="34" charset="0"/>
                <a:ea typeface="ＭＳ Ｐゴシック" panose="020B0600070205080204" pitchFamily="34" charset="-128"/>
              </a:defRPr>
            </a:lvl1pPr>
            <a:lvl2pPr marL="742950" indent="-285750">
              <a:defRPr>
                <a:solidFill>
                  <a:schemeClr val="tx1"/>
                </a:solidFill>
                <a:latin typeface="Arial" panose="020B0604020202020204" pitchFamily="34" charset="0"/>
                <a:ea typeface="ＭＳ Ｐゴシック" panose="020B0600070205080204" pitchFamily="34" charset="-128"/>
              </a:defRPr>
            </a:lvl2pPr>
            <a:lvl3pPr marL="1143000" indent="-228600">
              <a:defRPr>
                <a:solidFill>
                  <a:schemeClr val="tx1"/>
                </a:solidFill>
                <a:latin typeface="Arial" panose="020B0604020202020204" pitchFamily="34" charset="0"/>
                <a:ea typeface="ＭＳ Ｐゴシック" panose="020B0600070205080204" pitchFamily="34" charset="-128"/>
              </a:defRPr>
            </a:lvl3pPr>
            <a:lvl4pPr marL="1600200" indent="-228600">
              <a:defRPr>
                <a:solidFill>
                  <a:schemeClr val="tx1"/>
                </a:solidFill>
                <a:latin typeface="Arial" panose="020B0604020202020204" pitchFamily="34" charset="0"/>
                <a:ea typeface="ＭＳ Ｐゴシック" panose="020B0600070205080204" pitchFamily="34" charset="-128"/>
              </a:defRPr>
            </a:lvl4pPr>
            <a:lvl5pPr marL="2057400" indent="-228600">
              <a:defRPr>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fld id="{CA7FCC0A-1AB5-094B-8E0F-A091B1F89F58}" type="slidenum">
              <a:rPr lang="en-US" altLang="en-US" smtClean="0">
                <a:latin typeface="Garamond" panose="02020404030301010803" pitchFamily="18" charset="0"/>
              </a:rPr>
              <a:pPr/>
              <a:t>15</a:t>
            </a:fld>
            <a:endParaRPr lang="en-US" altLang="en-US">
              <a:latin typeface="Garamond" panose="02020404030301010803" pitchFamily="18" charset="0"/>
            </a:endParaRPr>
          </a:p>
        </p:txBody>
      </p:sp>
      <p:sp>
        <p:nvSpPr>
          <p:cNvPr id="10" name="Rectangle 2">
            <a:extLst>
              <a:ext uri="{FF2B5EF4-FFF2-40B4-BE49-F238E27FC236}">
                <a16:creationId xmlns:a16="http://schemas.microsoft.com/office/drawing/2014/main" id="{3AAA5424-835B-254D-8E7D-8FF2946718D7}"/>
              </a:ext>
            </a:extLst>
          </p:cNvPr>
          <p:cNvSpPr txBox="1">
            <a:spLocks noChangeArrowheads="1"/>
          </p:cNvSpPr>
          <p:nvPr/>
        </p:nvSpPr>
        <p:spPr bwMode="auto">
          <a:xfrm>
            <a:off x="385763" y="282575"/>
            <a:ext cx="8229600" cy="6667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lgn="l" rtl="0" eaLnBrk="0" fontAlgn="base" hangingPunct="0">
              <a:spcBef>
                <a:spcPct val="0"/>
              </a:spcBef>
              <a:spcAft>
                <a:spcPct val="0"/>
              </a:spcAft>
              <a:defRPr sz="4200">
                <a:solidFill>
                  <a:schemeClr val="tx2"/>
                </a:solidFill>
                <a:latin typeface="+mj-lt"/>
                <a:ea typeface="+mj-ea"/>
                <a:cs typeface="ＭＳ Ｐゴシック" charset="0"/>
              </a:defRPr>
            </a:lvl1pPr>
            <a:lvl2pPr algn="l" rtl="0" eaLnBrk="0" fontAlgn="base" hangingPunct="0">
              <a:spcBef>
                <a:spcPct val="0"/>
              </a:spcBef>
              <a:spcAft>
                <a:spcPct val="0"/>
              </a:spcAft>
              <a:defRPr sz="4200">
                <a:solidFill>
                  <a:schemeClr val="tx2"/>
                </a:solidFill>
                <a:latin typeface="Garamond" charset="0"/>
                <a:ea typeface="ＭＳ Ｐゴシック" charset="0"/>
                <a:cs typeface="ＭＳ Ｐゴシック" charset="0"/>
              </a:defRPr>
            </a:lvl2pPr>
            <a:lvl3pPr algn="l" rtl="0" eaLnBrk="0" fontAlgn="base" hangingPunct="0">
              <a:spcBef>
                <a:spcPct val="0"/>
              </a:spcBef>
              <a:spcAft>
                <a:spcPct val="0"/>
              </a:spcAft>
              <a:defRPr sz="4200">
                <a:solidFill>
                  <a:schemeClr val="tx2"/>
                </a:solidFill>
                <a:latin typeface="Garamond" charset="0"/>
                <a:ea typeface="ＭＳ Ｐゴシック" charset="0"/>
                <a:cs typeface="ＭＳ Ｐゴシック" charset="0"/>
              </a:defRPr>
            </a:lvl3pPr>
            <a:lvl4pPr algn="l" rtl="0" eaLnBrk="0" fontAlgn="base" hangingPunct="0">
              <a:spcBef>
                <a:spcPct val="0"/>
              </a:spcBef>
              <a:spcAft>
                <a:spcPct val="0"/>
              </a:spcAft>
              <a:defRPr sz="4200">
                <a:solidFill>
                  <a:schemeClr val="tx2"/>
                </a:solidFill>
                <a:latin typeface="Garamond" charset="0"/>
                <a:ea typeface="ＭＳ Ｐゴシック" charset="0"/>
                <a:cs typeface="ＭＳ Ｐゴシック" charset="0"/>
              </a:defRPr>
            </a:lvl4pPr>
            <a:lvl5pPr algn="l" rtl="0" eaLnBrk="0" fontAlgn="base" hangingPunct="0">
              <a:spcBef>
                <a:spcPct val="0"/>
              </a:spcBef>
              <a:spcAft>
                <a:spcPct val="0"/>
              </a:spcAft>
              <a:defRPr sz="4200">
                <a:solidFill>
                  <a:schemeClr val="tx2"/>
                </a:solidFill>
                <a:latin typeface="Garamond" charset="0"/>
                <a:ea typeface="ＭＳ Ｐゴシック" charset="0"/>
                <a:cs typeface="ＭＳ Ｐゴシック" charset="0"/>
              </a:defRPr>
            </a:lvl5pPr>
            <a:lvl6pPr marL="457200" algn="l" rtl="0" fontAlgn="base">
              <a:spcBef>
                <a:spcPct val="0"/>
              </a:spcBef>
              <a:spcAft>
                <a:spcPct val="0"/>
              </a:spcAft>
              <a:defRPr sz="4200">
                <a:solidFill>
                  <a:schemeClr val="tx2"/>
                </a:solidFill>
                <a:latin typeface="Garamond" charset="0"/>
                <a:ea typeface="ＭＳ Ｐゴシック" charset="0"/>
                <a:cs typeface="Arial" charset="0"/>
              </a:defRPr>
            </a:lvl6pPr>
            <a:lvl7pPr marL="914400" algn="l" rtl="0" fontAlgn="base">
              <a:spcBef>
                <a:spcPct val="0"/>
              </a:spcBef>
              <a:spcAft>
                <a:spcPct val="0"/>
              </a:spcAft>
              <a:defRPr sz="4200">
                <a:solidFill>
                  <a:schemeClr val="tx2"/>
                </a:solidFill>
                <a:latin typeface="Garamond" charset="0"/>
                <a:ea typeface="ＭＳ Ｐゴシック" charset="0"/>
                <a:cs typeface="Arial" charset="0"/>
              </a:defRPr>
            </a:lvl7pPr>
            <a:lvl8pPr marL="1371600" algn="l" rtl="0" fontAlgn="base">
              <a:spcBef>
                <a:spcPct val="0"/>
              </a:spcBef>
              <a:spcAft>
                <a:spcPct val="0"/>
              </a:spcAft>
              <a:defRPr sz="4200">
                <a:solidFill>
                  <a:schemeClr val="tx2"/>
                </a:solidFill>
                <a:latin typeface="Garamond" charset="0"/>
                <a:ea typeface="ＭＳ Ｐゴシック" charset="0"/>
                <a:cs typeface="Arial" charset="0"/>
              </a:defRPr>
            </a:lvl8pPr>
            <a:lvl9pPr marL="1828800" algn="l" rtl="0" fontAlgn="base">
              <a:spcBef>
                <a:spcPct val="0"/>
              </a:spcBef>
              <a:spcAft>
                <a:spcPct val="0"/>
              </a:spcAft>
              <a:defRPr sz="4200">
                <a:solidFill>
                  <a:schemeClr val="tx2"/>
                </a:solidFill>
                <a:latin typeface="Garamond" charset="0"/>
                <a:ea typeface="ＭＳ Ｐゴシック" charset="0"/>
                <a:cs typeface="Arial" charset="0"/>
              </a:defRPr>
            </a:lvl9pPr>
          </a:lstStyle>
          <a:p>
            <a:pPr eaLnBrk="1" hangingPunct="1">
              <a:defRPr/>
            </a:pPr>
            <a:r>
              <a:rPr lang="en-US" altLang="en-US" sz="3600" kern="0" dirty="0">
                <a:cs typeface="ＭＳ Ｐゴシック" panose="020B0600070205080204" pitchFamily="34" charset="-128"/>
              </a:rPr>
              <a:t>Binding the Adapter to the </a:t>
            </a:r>
            <a:r>
              <a:rPr lang="en-US" altLang="en-US" sz="3600" kern="0" dirty="0" err="1">
                <a:cs typeface="ＭＳ Ｐゴシック" panose="020B0600070205080204" pitchFamily="34" charset="-128"/>
              </a:rPr>
              <a:t>RecyclerView</a:t>
            </a:r>
            <a:endParaRPr lang="en-US" altLang="en-US" sz="3600" kern="0" dirty="0">
              <a:cs typeface="ＭＳ Ｐゴシック" panose="020B0600070205080204" pitchFamily="34" charset="-128"/>
            </a:endParaRPr>
          </a:p>
        </p:txBody>
      </p:sp>
      <p:sp>
        <p:nvSpPr>
          <p:cNvPr id="2" name="Rectangle 1">
            <a:extLst>
              <a:ext uri="{FF2B5EF4-FFF2-40B4-BE49-F238E27FC236}">
                <a16:creationId xmlns:a16="http://schemas.microsoft.com/office/drawing/2014/main" id="{50958415-690B-C74B-AE94-D835E0C9B81F}"/>
              </a:ext>
            </a:extLst>
          </p:cNvPr>
          <p:cNvSpPr/>
          <p:nvPr/>
        </p:nvSpPr>
        <p:spPr>
          <a:xfrm>
            <a:off x="819998" y="949325"/>
            <a:ext cx="6517710" cy="5447645"/>
          </a:xfrm>
          <a:prstGeom prst="rect">
            <a:avLst/>
          </a:prstGeom>
          <a:solidFill>
            <a:schemeClr val="tx2">
              <a:lumMod val="20000"/>
              <a:lumOff val="80000"/>
            </a:schemeClr>
          </a:solidFill>
          <a:ln>
            <a:solidFill>
              <a:schemeClr val="accent1"/>
            </a:solidFill>
          </a:ln>
        </p:spPr>
        <p:txBody>
          <a:bodyPr wrap="square">
            <a:spAutoFit/>
          </a:bodyPr>
          <a:lstStyle/>
          <a:p>
            <a:r>
              <a:rPr lang="en-US" sz="1200" dirty="0">
                <a:solidFill>
                  <a:srgbClr val="CC7832"/>
                </a:solidFill>
              </a:rPr>
              <a:t>import </a:t>
            </a:r>
            <a:r>
              <a:rPr lang="en-US" sz="1200" dirty="0" err="1"/>
              <a:t>android.os.Bundle</a:t>
            </a:r>
            <a:r>
              <a:rPr lang="en-US" sz="1200" dirty="0">
                <a:solidFill>
                  <a:srgbClr val="CC7832"/>
                </a:solidFill>
              </a:rPr>
              <a:t>;</a:t>
            </a:r>
            <a:br>
              <a:rPr lang="en-US" sz="1200" dirty="0">
                <a:solidFill>
                  <a:srgbClr val="CC7832"/>
                </a:solidFill>
              </a:rPr>
            </a:br>
            <a:r>
              <a:rPr lang="en-US" sz="1200" dirty="0"/>
              <a:t>import </a:t>
            </a:r>
            <a:r>
              <a:rPr lang="en-US" sz="1200" dirty="0" err="1"/>
              <a:t>androidx.appcompat.app.AppCompatActivity</a:t>
            </a:r>
            <a:r>
              <a:rPr lang="en-US" sz="1200" dirty="0"/>
              <a:t>;</a:t>
            </a:r>
            <a:br>
              <a:rPr lang="en-US" sz="1200" dirty="0"/>
            </a:br>
            <a:r>
              <a:rPr lang="en-US" sz="1200" dirty="0"/>
              <a:t>import </a:t>
            </a:r>
            <a:r>
              <a:rPr lang="en-US" sz="1200" dirty="0" err="1"/>
              <a:t>androidx.recyclerview.widget.DividerItemDecoration</a:t>
            </a:r>
            <a:r>
              <a:rPr lang="en-US" sz="1200" dirty="0"/>
              <a:t>;</a:t>
            </a:r>
            <a:br>
              <a:rPr lang="en-US" sz="1200" dirty="0"/>
            </a:br>
            <a:r>
              <a:rPr lang="en-US" sz="1200" dirty="0"/>
              <a:t>import </a:t>
            </a:r>
            <a:r>
              <a:rPr lang="en-US" sz="1200" dirty="0" err="1"/>
              <a:t>androidx.recyclerview.widget.LinearLayoutManager</a:t>
            </a:r>
            <a:r>
              <a:rPr lang="en-US" sz="1200" dirty="0"/>
              <a:t>;</a:t>
            </a:r>
            <a:br>
              <a:rPr lang="en-US" sz="1200" dirty="0"/>
            </a:br>
            <a:r>
              <a:rPr lang="en-US" sz="1200" dirty="0"/>
              <a:t>import </a:t>
            </a:r>
            <a:r>
              <a:rPr lang="en-US" sz="1200" dirty="0" err="1"/>
              <a:t>androidx.recyclerview.widget.RecyclerView</a:t>
            </a:r>
            <a:r>
              <a:rPr lang="en-US" sz="1200" dirty="0"/>
              <a:t>;</a:t>
            </a:r>
            <a:br>
              <a:rPr lang="en-US" sz="1200" dirty="0">
                <a:solidFill>
                  <a:srgbClr val="CC7832"/>
                </a:solidFill>
              </a:rPr>
            </a:br>
            <a:r>
              <a:rPr lang="en-US" sz="1200" dirty="0">
                <a:solidFill>
                  <a:srgbClr val="CC7832"/>
                </a:solidFill>
              </a:rPr>
              <a:t>import </a:t>
            </a:r>
            <a:r>
              <a:rPr lang="en-US" sz="1200" dirty="0" err="1"/>
              <a:t>java.util.ArrayList</a:t>
            </a:r>
            <a:r>
              <a:rPr lang="en-US" sz="1200" dirty="0">
                <a:solidFill>
                  <a:srgbClr val="CC7832"/>
                </a:solidFill>
              </a:rPr>
              <a:t>;</a:t>
            </a:r>
            <a:br>
              <a:rPr lang="en-US" sz="1200" dirty="0">
                <a:solidFill>
                  <a:srgbClr val="CC7832"/>
                </a:solidFill>
              </a:rPr>
            </a:br>
            <a:r>
              <a:rPr lang="en-US" sz="1200" dirty="0">
                <a:solidFill>
                  <a:srgbClr val="CC7832"/>
                </a:solidFill>
              </a:rPr>
              <a:t>public class </a:t>
            </a:r>
            <a:r>
              <a:rPr lang="en-US" sz="1200" dirty="0" err="1"/>
              <a:t>MainActivity</a:t>
            </a:r>
            <a:r>
              <a:rPr lang="en-US" sz="1200" dirty="0"/>
              <a:t> </a:t>
            </a:r>
            <a:r>
              <a:rPr lang="en-US" sz="1200" dirty="0">
                <a:solidFill>
                  <a:srgbClr val="CC7832"/>
                </a:solidFill>
              </a:rPr>
              <a:t>extends </a:t>
            </a:r>
            <a:r>
              <a:rPr lang="en-US" sz="1200" dirty="0" err="1"/>
              <a:t>AppCompatActivity</a:t>
            </a:r>
            <a:r>
              <a:rPr lang="en-US" sz="1200" dirty="0"/>
              <a:t> {</a:t>
            </a:r>
            <a:br>
              <a:rPr lang="en-US" sz="1200" dirty="0"/>
            </a:br>
            <a:r>
              <a:rPr lang="en-US" sz="1200" dirty="0"/>
              <a:t>    </a:t>
            </a:r>
            <a:r>
              <a:rPr lang="en-US" sz="1200" dirty="0" err="1"/>
              <a:t>ArrayList</a:t>
            </a:r>
            <a:r>
              <a:rPr lang="en-US" sz="1200" dirty="0"/>
              <a:t>&lt;Contact&gt; </a:t>
            </a:r>
            <a:r>
              <a:rPr lang="en-US" sz="1200" dirty="0">
                <a:solidFill>
                  <a:srgbClr val="9876AA"/>
                </a:solidFill>
              </a:rPr>
              <a:t>contacts</a:t>
            </a:r>
            <a:r>
              <a:rPr lang="en-US" sz="1200" dirty="0">
                <a:solidFill>
                  <a:srgbClr val="CC7832"/>
                </a:solidFill>
              </a:rPr>
              <a:t>;</a:t>
            </a:r>
            <a:br>
              <a:rPr lang="en-US" sz="1200" dirty="0">
                <a:solidFill>
                  <a:srgbClr val="CC7832"/>
                </a:solidFill>
              </a:rPr>
            </a:br>
            <a:r>
              <a:rPr lang="en-US" sz="1200" dirty="0">
                <a:solidFill>
                  <a:srgbClr val="CC7832"/>
                </a:solidFill>
              </a:rPr>
              <a:t>    </a:t>
            </a:r>
            <a:r>
              <a:rPr lang="en-US" sz="1200" dirty="0">
                <a:solidFill>
                  <a:srgbClr val="BBB529"/>
                </a:solidFill>
              </a:rPr>
              <a:t>@Override</a:t>
            </a:r>
            <a:br>
              <a:rPr lang="en-US" sz="1200" dirty="0">
                <a:solidFill>
                  <a:srgbClr val="BBB529"/>
                </a:solidFill>
              </a:rPr>
            </a:br>
            <a:r>
              <a:rPr lang="en-US" sz="1200" dirty="0">
                <a:solidFill>
                  <a:srgbClr val="BBB529"/>
                </a:solidFill>
              </a:rPr>
              <a:t>    </a:t>
            </a:r>
            <a:r>
              <a:rPr lang="en-US" sz="1200" dirty="0">
                <a:solidFill>
                  <a:srgbClr val="CC7832"/>
                </a:solidFill>
              </a:rPr>
              <a:t>protected void </a:t>
            </a:r>
            <a:r>
              <a:rPr lang="en-US" sz="1200" dirty="0" err="1">
                <a:solidFill>
                  <a:srgbClr val="FFC66D"/>
                </a:solidFill>
              </a:rPr>
              <a:t>onCreate</a:t>
            </a:r>
            <a:r>
              <a:rPr lang="en-US" sz="1200" dirty="0"/>
              <a:t>(Bundle </a:t>
            </a:r>
            <a:r>
              <a:rPr lang="en-US" sz="1200" dirty="0" err="1"/>
              <a:t>savedInstanceState</a:t>
            </a:r>
            <a:r>
              <a:rPr lang="en-US" sz="1200" dirty="0"/>
              <a:t>) {</a:t>
            </a:r>
            <a:br>
              <a:rPr lang="en-US" sz="1200" dirty="0"/>
            </a:br>
            <a:r>
              <a:rPr lang="en-US" sz="1200" dirty="0"/>
              <a:t>        </a:t>
            </a:r>
            <a:r>
              <a:rPr lang="en-US" sz="1200" dirty="0" err="1">
                <a:solidFill>
                  <a:srgbClr val="CC7832"/>
                </a:solidFill>
              </a:rPr>
              <a:t>super</a:t>
            </a:r>
            <a:r>
              <a:rPr lang="en-US" sz="1200" dirty="0" err="1"/>
              <a:t>.onCreate</a:t>
            </a:r>
            <a:r>
              <a:rPr lang="en-US" sz="1200" dirty="0"/>
              <a:t>(</a:t>
            </a:r>
            <a:r>
              <a:rPr lang="en-US" sz="1200" dirty="0" err="1"/>
              <a:t>savedInstanceState</a:t>
            </a:r>
            <a:r>
              <a:rPr lang="en-US" sz="1200" dirty="0"/>
              <a:t>)</a:t>
            </a:r>
            <a:r>
              <a:rPr lang="en-US" sz="1200" dirty="0">
                <a:solidFill>
                  <a:srgbClr val="CC7832"/>
                </a:solidFill>
              </a:rPr>
              <a:t>;</a:t>
            </a:r>
            <a:br>
              <a:rPr lang="en-US" sz="1200" dirty="0">
                <a:solidFill>
                  <a:srgbClr val="CC7832"/>
                </a:solidFill>
              </a:rPr>
            </a:br>
            <a:r>
              <a:rPr lang="en-US" sz="1200" dirty="0">
                <a:solidFill>
                  <a:srgbClr val="CC7832"/>
                </a:solidFill>
              </a:rPr>
              <a:t>        </a:t>
            </a:r>
            <a:r>
              <a:rPr lang="en-US" sz="1200" dirty="0" err="1"/>
              <a:t>setContentView</a:t>
            </a:r>
            <a:r>
              <a:rPr lang="en-US" sz="1200" dirty="0"/>
              <a:t>(</a:t>
            </a:r>
            <a:r>
              <a:rPr lang="en-US" sz="1200" dirty="0" err="1"/>
              <a:t>R.layout.</a:t>
            </a:r>
            <a:r>
              <a:rPr lang="en-US" sz="1200" i="1" dirty="0" err="1">
                <a:solidFill>
                  <a:srgbClr val="9876AA"/>
                </a:solidFill>
              </a:rPr>
              <a:t>activity_main</a:t>
            </a:r>
            <a:r>
              <a:rPr lang="en-US" sz="1200" dirty="0"/>
              <a:t>)</a:t>
            </a:r>
            <a:r>
              <a:rPr lang="en-US" sz="1200" dirty="0">
                <a:solidFill>
                  <a:srgbClr val="CC7832"/>
                </a:solidFill>
              </a:rPr>
              <a:t>;</a:t>
            </a:r>
            <a:br>
              <a:rPr lang="en-US" sz="1200" dirty="0">
                <a:solidFill>
                  <a:srgbClr val="CC7832"/>
                </a:solidFill>
              </a:rPr>
            </a:br>
            <a:r>
              <a:rPr lang="en-US" sz="1200" dirty="0">
                <a:solidFill>
                  <a:srgbClr val="808080"/>
                </a:solidFill>
              </a:rPr>
              <a:t>        // Lookup the </a:t>
            </a:r>
            <a:r>
              <a:rPr lang="en-US" sz="1200" dirty="0" err="1">
                <a:solidFill>
                  <a:srgbClr val="808080"/>
                </a:solidFill>
              </a:rPr>
              <a:t>recyclerview</a:t>
            </a:r>
            <a:r>
              <a:rPr lang="en-US" sz="1200" dirty="0">
                <a:solidFill>
                  <a:srgbClr val="808080"/>
                </a:solidFill>
              </a:rPr>
              <a:t> in activity layout</a:t>
            </a:r>
            <a:br>
              <a:rPr lang="en-US" sz="1200" dirty="0">
                <a:solidFill>
                  <a:srgbClr val="808080"/>
                </a:solidFill>
              </a:rPr>
            </a:br>
            <a:r>
              <a:rPr lang="en-US" sz="1200" dirty="0">
                <a:solidFill>
                  <a:srgbClr val="808080"/>
                </a:solidFill>
              </a:rPr>
              <a:t>        </a:t>
            </a:r>
            <a:r>
              <a:rPr lang="en-US" sz="1200" dirty="0" err="1"/>
              <a:t>RecyclerView</a:t>
            </a:r>
            <a:r>
              <a:rPr lang="en-US" sz="1200" dirty="0"/>
              <a:t> </a:t>
            </a:r>
            <a:r>
              <a:rPr lang="en-US" sz="1200" dirty="0" err="1"/>
              <a:t>rvContacts</a:t>
            </a:r>
            <a:r>
              <a:rPr lang="en-US" sz="1200" dirty="0"/>
              <a:t> = (</a:t>
            </a:r>
            <a:r>
              <a:rPr lang="en-US" sz="1200" dirty="0" err="1"/>
              <a:t>RecyclerView</a:t>
            </a:r>
            <a:r>
              <a:rPr lang="en-US" sz="1200" dirty="0"/>
              <a:t>) </a:t>
            </a:r>
            <a:r>
              <a:rPr lang="en-US" sz="1200" dirty="0" err="1"/>
              <a:t>findViewById</a:t>
            </a:r>
            <a:r>
              <a:rPr lang="en-US" sz="1200" dirty="0"/>
              <a:t>(</a:t>
            </a:r>
            <a:r>
              <a:rPr lang="en-US" sz="1200" dirty="0" err="1"/>
              <a:t>R.id.</a:t>
            </a:r>
            <a:r>
              <a:rPr lang="en-US" sz="1200" i="1" dirty="0" err="1"/>
              <a:t>recyclerView</a:t>
            </a:r>
            <a:r>
              <a:rPr lang="en-US" sz="1200" dirty="0"/>
              <a:t>)</a:t>
            </a:r>
            <a:r>
              <a:rPr lang="en-US" sz="1200" dirty="0">
                <a:solidFill>
                  <a:srgbClr val="CC7832"/>
                </a:solidFill>
              </a:rPr>
              <a:t>;</a:t>
            </a:r>
            <a:br>
              <a:rPr lang="en-US" sz="1200" dirty="0">
                <a:solidFill>
                  <a:srgbClr val="CC7832"/>
                </a:solidFill>
              </a:rPr>
            </a:br>
            <a:r>
              <a:rPr lang="en-US" sz="1200" dirty="0">
                <a:solidFill>
                  <a:srgbClr val="CC7832"/>
                </a:solidFill>
              </a:rPr>
              <a:t>        </a:t>
            </a:r>
            <a:r>
              <a:rPr lang="en-US" sz="1200" dirty="0" err="1"/>
              <a:t>RecyclerView.ItemDecoration</a:t>
            </a:r>
            <a:r>
              <a:rPr lang="en-US" sz="1200" dirty="0"/>
              <a:t> </a:t>
            </a:r>
            <a:r>
              <a:rPr lang="en-US" sz="1200" dirty="0" err="1"/>
              <a:t>itemDecoration</a:t>
            </a:r>
            <a:r>
              <a:rPr lang="en-US" sz="1200" dirty="0"/>
              <a:t> = </a:t>
            </a:r>
            <a:r>
              <a:rPr lang="en-US" sz="1200" dirty="0">
                <a:solidFill>
                  <a:srgbClr val="CC7832"/>
                </a:solidFill>
              </a:rPr>
              <a:t>new</a:t>
            </a:r>
            <a:br>
              <a:rPr lang="en-US" sz="1200" dirty="0">
                <a:solidFill>
                  <a:srgbClr val="CC7832"/>
                </a:solidFill>
              </a:rPr>
            </a:br>
            <a:r>
              <a:rPr lang="en-US" sz="1200" dirty="0">
                <a:solidFill>
                  <a:srgbClr val="CC7832"/>
                </a:solidFill>
              </a:rPr>
              <a:t>                </a:t>
            </a:r>
            <a:r>
              <a:rPr lang="en-US" sz="1200" dirty="0" err="1"/>
              <a:t>DividerItemDecoration</a:t>
            </a:r>
            <a:r>
              <a:rPr lang="en-US" sz="1200" dirty="0"/>
              <a:t>(</a:t>
            </a:r>
            <a:r>
              <a:rPr lang="en-US" sz="1200" dirty="0">
                <a:solidFill>
                  <a:srgbClr val="CC7832"/>
                </a:solidFill>
              </a:rPr>
              <a:t>this, </a:t>
            </a:r>
            <a:r>
              <a:rPr lang="en-US" sz="1200" dirty="0" err="1"/>
              <a:t>DividerItemDecoration.</a:t>
            </a:r>
            <a:r>
              <a:rPr lang="en-US" sz="1200" i="1" dirty="0" err="1">
                <a:solidFill>
                  <a:srgbClr val="9876AA"/>
                </a:solidFill>
              </a:rPr>
              <a:t>VERTICAL</a:t>
            </a:r>
            <a:r>
              <a:rPr lang="en-US" sz="1200" dirty="0"/>
              <a:t>)</a:t>
            </a:r>
            <a:r>
              <a:rPr lang="en-US" sz="1200" dirty="0">
                <a:solidFill>
                  <a:srgbClr val="CC7832"/>
                </a:solidFill>
              </a:rPr>
              <a:t>;</a:t>
            </a:r>
            <a:br>
              <a:rPr lang="en-US" sz="1200" dirty="0">
                <a:solidFill>
                  <a:srgbClr val="CC7832"/>
                </a:solidFill>
              </a:rPr>
            </a:br>
            <a:r>
              <a:rPr lang="en-US" sz="1200" dirty="0">
                <a:solidFill>
                  <a:srgbClr val="CC7832"/>
                </a:solidFill>
              </a:rPr>
              <a:t>        </a:t>
            </a:r>
            <a:r>
              <a:rPr lang="en-US" sz="1200" dirty="0" err="1"/>
              <a:t>rvContacts.addItemDecoration</a:t>
            </a:r>
            <a:r>
              <a:rPr lang="en-US" sz="1200" dirty="0"/>
              <a:t>(</a:t>
            </a:r>
            <a:r>
              <a:rPr lang="en-US" sz="1200" dirty="0" err="1"/>
              <a:t>itemDecoration</a:t>
            </a:r>
            <a:r>
              <a:rPr lang="en-US" sz="1200" dirty="0"/>
              <a:t>)</a:t>
            </a:r>
            <a:r>
              <a:rPr lang="en-US" sz="1200" dirty="0">
                <a:solidFill>
                  <a:srgbClr val="CC7832"/>
                </a:solidFill>
              </a:rPr>
              <a:t>;</a:t>
            </a:r>
            <a:br>
              <a:rPr lang="en-US" sz="1200" dirty="0">
                <a:solidFill>
                  <a:srgbClr val="CC7832"/>
                </a:solidFill>
              </a:rPr>
            </a:br>
            <a:br>
              <a:rPr lang="en-US" sz="1200" dirty="0">
                <a:solidFill>
                  <a:srgbClr val="CC7832"/>
                </a:solidFill>
              </a:rPr>
            </a:br>
            <a:r>
              <a:rPr lang="en-US" sz="1200" dirty="0">
                <a:solidFill>
                  <a:srgbClr val="CC7832"/>
                </a:solidFill>
              </a:rPr>
              <a:t>        </a:t>
            </a:r>
            <a:r>
              <a:rPr lang="en-US" sz="1200" dirty="0">
                <a:solidFill>
                  <a:srgbClr val="808080"/>
                </a:solidFill>
              </a:rPr>
              <a:t>// Initialize contacts</a:t>
            </a:r>
            <a:br>
              <a:rPr lang="en-US" sz="1200" dirty="0">
                <a:solidFill>
                  <a:srgbClr val="808080"/>
                </a:solidFill>
              </a:rPr>
            </a:br>
            <a:r>
              <a:rPr lang="en-US" sz="1200" dirty="0">
                <a:solidFill>
                  <a:srgbClr val="808080"/>
                </a:solidFill>
              </a:rPr>
              <a:t>        </a:t>
            </a:r>
            <a:r>
              <a:rPr lang="en-US" sz="1200" dirty="0">
                <a:solidFill>
                  <a:srgbClr val="9876AA"/>
                </a:solidFill>
              </a:rPr>
              <a:t>contacts </a:t>
            </a:r>
            <a:r>
              <a:rPr lang="en-US" sz="1200" dirty="0"/>
              <a:t>= </a:t>
            </a:r>
            <a:r>
              <a:rPr lang="en-US" sz="1200" dirty="0" err="1"/>
              <a:t>Contact.</a:t>
            </a:r>
            <a:r>
              <a:rPr lang="en-US" sz="1200" i="1" dirty="0" err="1"/>
              <a:t>createContactsList</a:t>
            </a:r>
            <a:r>
              <a:rPr lang="en-US" sz="1200" dirty="0"/>
              <a:t>(</a:t>
            </a:r>
            <a:r>
              <a:rPr lang="en-US" sz="1200" dirty="0">
                <a:solidFill>
                  <a:srgbClr val="6897BB"/>
                </a:solidFill>
              </a:rPr>
              <a:t>20</a:t>
            </a:r>
            <a:r>
              <a:rPr lang="en-US" sz="1200" dirty="0"/>
              <a:t>)</a:t>
            </a:r>
            <a:r>
              <a:rPr lang="en-US" sz="1200" dirty="0">
                <a:solidFill>
                  <a:srgbClr val="CC7832"/>
                </a:solidFill>
              </a:rPr>
              <a:t>;</a:t>
            </a:r>
            <a:br>
              <a:rPr lang="en-US" sz="1200" dirty="0">
                <a:solidFill>
                  <a:srgbClr val="CC7832"/>
                </a:solidFill>
              </a:rPr>
            </a:br>
            <a:r>
              <a:rPr lang="en-US" sz="1200" dirty="0">
                <a:solidFill>
                  <a:srgbClr val="CC7832"/>
                </a:solidFill>
              </a:rPr>
              <a:t>        </a:t>
            </a:r>
            <a:r>
              <a:rPr lang="en-US" sz="1200" dirty="0">
                <a:solidFill>
                  <a:srgbClr val="808080"/>
                </a:solidFill>
              </a:rPr>
              <a:t>// Create adapter passing in the sample user data</a:t>
            </a:r>
            <a:br>
              <a:rPr lang="en-US" sz="1200" dirty="0">
                <a:solidFill>
                  <a:srgbClr val="808080"/>
                </a:solidFill>
              </a:rPr>
            </a:br>
            <a:r>
              <a:rPr lang="en-US" sz="1200" dirty="0">
                <a:solidFill>
                  <a:srgbClr val="808080"/>
                </a:solidFill>
              </a:rPr>
              <a:t>        </a:t>
            </a:r>
            <a:r>
              <a:rPr lang="en-US" sz="1200" dirty="0" err="1"/>
              <a:t>ContactsAdapter</a:t>
            </a:r>
            <a:r>
              <a:rPr lang="en-US" sz="1200" dirty="0"/>
              <a:t> adapter = </a:t>
            </a:r>
            <a:r>
              <a:rPr lang="en-US" sz="1200" dirty="0">
                <a:solidFill>
                  <a:srgbClr val="CC7832"/>
                </a:solidFill>
              </a:rPr>
              <a:t>new </a:t>
            </a:r>
            <a:r>
              <a:rPr lang="en-US" sz="1200" dirty="0" err="1"/>
              <a:t>ContactsAdapter</a:t>
            </a:r>
            <a:r>
              <a:rPr lang="en-US" sz="1200" dirty="0"/>
              <a:t>(</a:t>
            </a:r>
            <a:r>
              <a:rPr lang="en-US" sz="1200" dirty="0">
                <a:solidFill>
                  <a:srgbClr val="9876AA"/>
                </a:solidFill>
              </a:rPr>
              <a:t>contacts</a:t>
            </a:r>
            <a:r>
              <a:rPr lang="en-US" sz="1200" dirty="0"/>
              <a:t>)</a:t>
            </a:r>
            <a:r>
              <a:rPr lang="en-US" sz="1200" dirty="0">
                <a:solidFill>
                  <a:srgbClr val="CC7832"/>
                </a:solidFill>
              </a:rPr>
              <a:t>;</a:t>
            </a:r>
            <a:br>
              <a:rPr lang="en-US" sz="1200" dirty="0">
                <a:solidFill>
                  <a:srgbClr val="CC7832"/>
                </a:solidFill>
              </a:rPr>
            </a:br>
            <a:r>
              <a:rPr lang="en-US" sz="1200" dirty="0">
                <a:solidFill>
                  <a:srgbClr val="CC7832"/>
                </a:solidFill>
              </a:rPr>
              <a:t>        </a:t>
            </a:r>
            <a:r>
              <a:rPr lang="en-US" sz="1200" dirty="0">
                <a:solidFill>
                  <a:srgbClr val="808080"/>
                </a:solidFill>
              </a:rPr>
              <a:t>// Attach the adapter to the </a:t>
            </a:r>
            <a:r>
              <a:rPr lang="en-US" sz="1200" dirty="0" err="1">
                <a:solidFill>
                  <a:srgbClr val="808080"/>
                </a:solidFill>
              </a:rPr>
              <a:t>recyclerview</a:t>
            </a:r>
            <a:r>
              <a:rPr lang="en-US" sz="1200" dirty="0">
                <a:solidFill>
                  <a:srgbClr val="808080"/>
                </a:solidFill>
              </a:rPr>
              <a:t> to populate items</a:t>
            </a:r>
            <a:br>
              <a:rPr lang="en-US" sz="1200" dirty="0">
                <a:solidFill>
                  <a:srgbClr val="808080"/>
                </a:solidFill>
              </a:rPr>
            </a:br>
            <a:r>
              <a:rPr lang="en-US" sz="1200" dirty="0">
                <a:solidFill>
                  <a:srgbClr val="808080"/>
                </a:solidFill>
              </a:rPr>
              <a:t>        </a:t>
            </a:r>
            <a:r>
              <a:rPr lang="en-US" sz="1200" dirty="0" err="1"/>
              <a:t>rvContacts.setAdapter</a:t>
            </a:r>
            <a:r>
              <a:rPr lang="en-US" sz="1200" dirty="0"/>
              <a:t>(adapter)</a:t>
            </a:r>
            <a:r>
              <a:rPr lang="en-US" sz="1200" dirty="0">
                <a:solidFill>
                  <a:srgbClr val="CC7832"/>
                </a:solidFill>
              </a:rPr>
              <a:t>;</a:t>
            </a:r>
            <a:br>
              <a:rPr lang="en-US" sz="1200" dirty="0">
                <a:solidFill>
                  <a:srgbClr val="CC7832"/>
                </a:solidFill>
              </a:rPr>
            </a:br>
            <a:r>
              <a:rPr lang="en-US" sz="1200" dirty="0">
                <a:solidFill>
                  <a:srgbClr val="CC7832"/>
                </a:solidFill>
              </a:rPr>
              <a:t>        </a:t>
            </a:r>
            <a:r>
              <a:rPr lang="en-US" sz="1200" dirty="0">
                <a:solidFill>
                  <a:srgbClr val="808080"/>
                </a:solidFill>
              </a:rPr>
              <a:t>// Set layout manager to position the items</a:t>
            </a:r>
            <a:br>
              <a:rPr lang="en-US" sz="1200" dirty="0">
                <a:solidFill>
                  <a:srgbClr val="808080"/>
                </a:solidFill>
              </a:rPr>
            </a:br>
            <a:r>
              <a:rPr lang="en-US" sz="1200" dirty="0">
                <a:solidFill>
                  <a:srgbClr val="808080"/>
                </a:solidFill>
              </a:rPr>
              <a:t>        </a:t>
            </a:r>
            <a:r>
              <a:rPr lang="en-US" sz="1200" dirty="0" err="1"/>
              <a:t>rvContacts.setLayoutManager</a:t>
            </a:r>
            <a:r>
              <a:rPr lang="en-US" sz="1200" dirty="0"/>
              <a:t>(</a:t>
            </a:r>
            <a:r>
              <a:rPr lang="en-US" sz="1200" dirty="0">
                <a:solidFill>
                  <a:srgbClr val="CC7832"/>
                </a:solidFill>
              </a:rPr>
              <a:t>new </a:t>
            </a:r>
            <a:r>
              <a:rPr lang="en-US" sz="1200" dirty="0" err="1"/>
              <a:t>LinearLayoutManager</a:t>
            </a:r>
            <a:r>
              <a:rPr lang="en-US" sz="1200" dirty="0"/>
              <a:t>(</a:t>
            </a:r>
            <a:r>
              <a:rPr lang="en-US" sz="1200" dirty="0">
                <a:solidFill>
                  <a:srgbClr val="CC7832"/>
                </a:solidFill>
              </a:rPr>
              <a:t>this</a:t>
            </a:r>
            <a:r>
              <a:rPr lang="en-US" sz="1200" dirty="0"/>
              <a:t>))</a:t>
            </a:r>
            <a:r>
              <a:rPr lang="en-US" sz="1200" dirty="0">
                <a:solidFill>
                  <a:srgbClr val="CC7832"/>
                </a:solidFill>
              </a:rPr>
              <a:t>;</a:t>
            </a:r>
            <a:br>
              <a:rPr lang="en-US" sz="1200" dirty="0">
                <a:solidFill>
                  <a:srgbClr val="CC7832"/>
                </a:solidFill>
              </a:rPr>
            </a:br>
            <a:r>
              <a:rPr lang="en-US" sz="1200" dirty="0">
                <a:solidFill>
                  <a:srgbClr val="CC7832"/>
                </a:solidFill>
              </a:rPr>
              <a:t>        </a:t>
            </a:r>
            <a:r>
              <a:rPr lang="en-US" sz="1200" dirty="0">
                <a:solidFill>
                  <a:srgbClr val="808080"/>
                </a:solidFill>
              </a:rPr>
              <a:t>// That's all!</a:t>
            </a:r>
            <a:br>
              <a:rPr lang="en-US" sz="1200" dirty="0">
                <a:solidFill>
                  <a:srgbClr val="808080"/>
                </a:solidFill>
              </a:rPr>
            </a:br>
            <a:r>
              <a:rPr lang="en-US" sz="1200" dirty="0">
                <a:solidFill>
                  <a:srgbClr val="808080"/>
                </a:solidFill>
              </a:rPr>
              <a:t>    </a:t>
            </a:r>
            <a:r>
              <a:rPr lang="en-US" sz="1200" dirty="0"/>
              <a:t>}</a:t>
            </a:r>
            <a:br>
              <a:rPr lang="en-US" sz="1200" dirty="0"/>
            </a:br>
            <a:r>
              <a:rPr lang="en-US" sz="1200" dirty="0"/>
              <a:t>}</a:t>
            </a:r>
          </a:p>
        </p:txBody>
      </p:sp>
    </p:spTree>
    <p:extLst>
      <p:ext uri="{BB962C8B-B14F-4D97-AF65-F5344CB8AC3E}">
        <p14:creationId xmlns:p14="http://schemas.microsoft.com/office/powerpoint/2010/main" val="126235500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7" name="Date Placeholder 1">
            <a:extLst>
              <a:ext uri="{FF2B5EF4-FFF2-40B4-BE49-F238E27FC236}">
                <a16:creationId xmlns:a16="http://schemas.microsoft.com/office/drawing/2014/main" id="{F4523473-C30F-124D-902B-19038184C502}"/>
              </a:ext>
            </a:extLst>
          </p:cNvPr>
          <p:cNvSpPr>
            <a:spLocks noGrp="1"/>
          </p:cNvSpPr>
          <p:nvPr>
            <p:ph type="dt" sz="quarter" idx="10"/>
          </p:nvPr>
        </p:nvSpPr>
        <p:spPr>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a:defRPr>
                <a:solidFill>
                  <a:schemeClr val="tx1"/>
                </a:solidFill>
                <a:latin typeface="Arial" panose="020B0604020202020204" pitchFamily="34" charset="0"/>
                <a:ea typeface="ＭＳ Ｐゴシック" panose="020B0600070205080204" pitchFamily="34" charset="-128"/>
              </a:defRPr>
            </a:lvl1pPr>
            <a:lvl2pPr marL="742950" indent="-285750">
              <a:defRPr>
                <a:solidFill>
                  <a:schemeClr val="tx1"/>
                </a:solidFill>
                <a:latin typeface="Arial" panose="020B0604020202020204" pitchFamily="34" charset="0"/>
                <a:ea typeface="ＭＳ Ｐゴシック" panose="020B0600070205080204" pitchFamily="34" charset="-128"/>
              </a:defRPr>
            </a:lvl2pPr>
            <a:lvl3pPr marL="1143000" indent="-228600">
              <a:defRPr>
                <a:solidFill>
                  <a:schemeClr val="tx1"/>
                </a:solidFill>
                <a:latin typeface="Arial" panose="020B0604020202020204" pitchFamily="34" charset="0"/>
                <a:ea typeface="ＭＳ Ｐゴシック" panose="020B0600070205080204" pitchFamily="34" charset="-128"/>
              </a:defRPr>
            </a:lvl3pPr>
            <a:lvl4pPr marL="1600200" indent="-228600">
              <a:defRPr>
                <a:solidFill>
                  <a:schemeClr val="tx1"/>
                </a:solidFill>
                <a:latin typeface="Arial" panose="020B0604020202020204" pitchFamily="34" charset="0"/>
                <a:ea typeface="ＭＳ Ｐゴシック" panose="020B0600070205080204" pitchFamily="34" charset="-128"/>
              </a:defRPr>
            </a:lvl4pPr>
            <a:lvl5pPr marL="2057400" indent="-228600">
              <a:defRPr>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fld id="{AFCCDE6D-CB64-2943-9246-D4A7C1C67985}" type="datetime1">
              <a:rPr lang="en-US" altLang="en-US" smtClean="0">
                <a:latin typeface="Garamond" panose="02020404030301010803" pitchFamily="18" charset="0"/>
              </a:rPr>
              <a:pPr/>
              <a:t>3/30/21</a:t>
            </a:fld>
            <a:endParaRPr lang="en-US" altLang="en-US">
              <a:latin typeface="Garamond" panose="02020404030301010803" pitchFamily="18" charset="0"/>
            </a:endParaRPr>
          </a:p>
        </p:txBody>
      </p:sp>
      <p:sp>
        <p:nvSpPr>
          <p:cNvPr id="29698" name="Footer Placeholder 2">
            <a:extLst>
              <a:ext uri="{FF2B5EF4-FFF2-40B4-BE49-F238E27FC236}">
                <a16:creationId xmlns:a16="http://schemas.microsoft.com/office/drawing/2014/main" id="{72B08EB9-BD1A-E044-81F2-4B984EB3E888}"/>
              </a:ext>
            </a:extLst>
          </p:cNvPr>
          <p:cNvSpPr>
            <a:spLocks noGrp="1"/>
          </p:cNvSpPr>
          <p:nvPr>
            <p:ph type="ftr"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ea typeface="ＭＳ Ｐゴシック" panose="020B0600070205080204" pitchFamily="34" charset="-128"/>
              </a:defRPr>
            </a:lvl1pPr>
            <a:lvl2pPr marL="742950" indent="-285750">
              <a:defRPr>
                <a:solidFill>
                  <a:schemeClr val="tx1"/>
                </a:solidFill>
                <a:latin typeface="Arial" panose="020B0604020202020204" pitchFamily="34" charset="0"/>
                <a:ea typeface="ＭＳ Ｐゴシック" panose="020B0600070205080204" pitchFamily="34" charset="-128"/>
              </a:defRPr>
            </a:lvl2pPr>
            <a:lvl3pPr marL="1143000" indent="-228600">
              <a:defRPr>
                <a:solidFill>
                  <a:schemeClr val="tx1"/>
                </a:solidFill>
                <a:latin typeface="Arial" panose="020B0604020202020204" pitchFamily="34" charset="0"/>
                <a:ea typeface="ＭＳ Ｐゴシック" panose="020B0600070205080204" pitchFamily="34" charset="-128"/>
              </a:defRPr>
            </a:lvl3pPr>
            <a:lvl4pPr marL="1600200" indent="-228600">
              <a:defRPr>
                <a:solidFill>
                  <a:schemeClr val="tx1"/>
                </a:solidFill>
                <a:latin typeface="Arial" panose="020B0604020202020204" pitchFamily="34" charset="0"/>
                <a:ea typeface="ＭＳ Ｐゴシック" panose="020B0600070205080204" pitchFamily="34" charset="-128"/>
              </a:defRPr>
            </a:lvl4pPr>
            <a:lvl5pPr marL="2057400" indent="-228600">
              <a:defRPr>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r>
              <a:rPr lang="en-US" altLang="en-US">
                <a:latin typeface="Garamond" panose="02020404030301010803" pitchFamily="18" charset="0"/>
              </a:rPr>
              <a:t>CIS 470: Mobile App Development</a:t>
            </a:r>
          </a:p>
        </p:txBody>
      </p:sp>
      <p:sp>
        <p:nvSpPr>
          <p:cNvPr id="29699" name="Slide Number Placeholder 3">
            <a:extLst>
              <a:ext uri="{FF2B5EF4-FFF2-40B4-BE49-F238E27FC236}">
                <a16:creationId xmlns:a16="http://schemas.microsoft.com/office/drawing/2014/main" id="{52206D89-51CF-7C4C-B8D2-88627906DE2D}"/>
              </a:ext>
            </a:extLst>
          </p:cNvPr>
          <p:cNvSpPr>
            <a:spLocks noGrp="1"/>
          </p:cNvSpPr>
          <p:nvPr>
            <p:ph type="sldNum" sz="quarter" idx="12"/>
          </p:nvPr>
        </p:nvSpPr>
        <p:spPr>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a:defRPr>
                <a:solidFill>
                  <a:schemeClr val="tx1"/>
                </a:solidFill>
                <a:latin typeface="Arial" panose="020B0604020202020204" pitchFamily="34" charset="0"/>
                <a:ea typeface="ＭＳ Ｐゴシック" panose="020B0600070205080204" pitchFamily="34" charset="-128"/>
              </a:defRPr>
            </a:lvl1pPr>
            <a:lvl2pPr marL="742950" indent="-285750">
              <a:defRPr>
                <a:solidFill>
                  <a:schemeClr val="tx1"/>
                </a:solidFill>
                <a:latin typeface="Arial" panose="020B0604020202020204" pitchFamily="34" charset="0"/>
                <a:ea typeface="ＭＳ Ｐゴシック" panose="020B0600070205080204" pitchFamily="34" charset="-128"/>
              </a:defRPr>
            </a:lvl2pPr>
            <a:lvl3pPr marL="1143000" indent="-228600">
              <a:defRPr>
                <a:solidFill>
                  <a:schemeClr val="tx1"/>
                </a:solidFill>
                <a:latin typeface="Arial" panose="020B0604020202020204" pitchFamily="34" charset="0"/>
                <a:ea typeface="ＭＳ Ｐゴシック" panose="020B0600070205080204" pitchFamily="34" charset="-128"/>
              </a:defRPr>
            </a:lvl3pPr>
            <a:lvl4pPr marL="1600200" indent="-228600">
              <a:defRPr>
                <a:solidFill>
                  <a:schemeClr val="tx1"/>
                </a:solidFill>
                <a:latin typeface="Arial" panose="020B0604020202020204" pitchFamily="34" charset="0"/>
                <a:ea typeface="ＭＳ Ｐゴシック" panose="020B0600070205080204" pitchFamily="34" charset="-128"/>
              </a:defRPr>
            </a:lvl4pPr>
            <a:lvl5pPr marL="2057400" indent="-228600">
              <a:defRPr>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fld id="{CA7FCC0A-1AB5-094B-8E0F-A091B1F89F58}" type="slidenum">
              <a:rPr lang="en-US" altLang="en-US" smtClean="0">
                <a:latin typeface="Garamond" panose="02020404030301010803" pitchFamily="18" charset="0"/>
              </a:rPr>
              <a:pPr/>
              <a:t>16</a:t>
            </a:fld>
            <a:endParaRPr lang="en-US" altLang="en-US">
              <a:latin typeface="Garamond" panose="02020404030301010803" pitchFamily="18" charset="0"/>
            </a:endParaRPr>
          </a:p>
        </p:txBody>
      </p:sp>
      <p:sp>
        <p:nvSpPr>
          <p:cNvPr id="10" name="Rectangle 2">
            <a:extLst>
              <a:ext uri="{FF2B5EF4-FFF2-40B4-BE49-F238E27FC236}">
                <a16:creationId xmlns:a16="http://schemas.microsoft.com/office/drawing/2014/main" id="{3AAA5424-835B-254D-8E7D-8FF2946718D7}"/>
              </a:ext>
            </a:extLst>
          </p:cNvPr>
          <p:cNvSpPr txBox="1">
            <a:spLocks noChangeArrowheads="1"/>
          </p:cNvSpPr>
          <p:nvPr/>
        </p:nvSpPr>
        <p:spPr bwMode="auto">
          <a:xfrm>
            <a:off x="385763" y="282575"/>
            <a:ext cx="8229600" cy="6667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lgn="l" rtl="0" eaLnBrk="0" fontAlgn="base" hangingPunct="0">
              <a:spcBef>
                <a:spcPct val="0"/>
              </a:spcBef>
              <a:spcAft>
                <a:spcPct val="0"/>
              </a:spcAft>
              <a:defRPr sz="4200">
                <a:solidFill>
                  <a:schemeClr val="tx2"/>
                </a:solidFill>
                <a:latin typeface="+mj-lt"/>
                <a:ea typeface="+mj-ea"/>
                <a:cs typeface="ＭＳ Ｐゴシック" charset="0"/>
              </a:defRPr>
            </a:lvl1pPr>
            <a:lvl2pPr algn="l" rtl="0" eaLnBrk="0" fontAlgn="base" hangingPunct="0">
              <a:spcBef>
                <a:spcPct val="0"/>
              </a:spcBef>
              <a:spcAft>
                <a:spcPct val="0"/>
              </a:spcAft>
              <a:defRPr sz="4200">
                <a:solidFill>
                  <a:schemeClr val="tx2"/>
                </a:solidFill>
                <a:latin typeface="Garamond" charset="0"/>
                <a:ea typeface="ＭＳ Ｐゴシック" charset="0"/>
                <a:cs typeface="ＭＳ Ｐゴシック" charset="0"/>
              </a:defRPr>
            </a:lvl2pPr>
            <a:lvl3pPr algn="l" rtl="0" eaLnBrk="0" fontAlgn="base" hangingPunct="0">
              <a:spcBef>
                <a:spcPct val="0"/>
              </a:spcBef>
              <a:spcAft>
                <a:spcPct val="0"/>
              </a:spcAft>
              <a:defRPr sz="4200">
                <a:solidFill>
                  <a:schemeClr val="tx2"/>
                </a:solidFill>
                <a:latin typeface="Garamond" charset="0"/>
                <a:ea typeface="ＭＳ Ｐゴシック" charset="0"/>
                <a:cs typeface="ＭＳ Ｐゴシック" charset="0"/>
              </a:defRPr>
            </a:lvl3pPr>
            <a:lvl4pPr algn="l" rtl="0" eaLnBrk="0" fontAlgn="base" hangingPunct="0">
              <a:spcBef>
                <a:spcPct val="0"/>
              </a:spcBef>
              <a:spcAft>
                <a:spcPct val="0"/>
              </a:spcAft>
              <a:defRPr sz="4200">
                <a:solidFill>
                  <a:schemeClr val="tx2"/>
                </a:solidFill>
                <a:latin typeface="Garamond" charset="0"/>
                <a:ea typeface="ＭＳ Ｐゴシック" charset="0"/>
                <a:cs typeface="ＭＳ Ｐゴシック" charset="0"/>
              </a:defRPr>
            </a:lvl4pPr>
            <a:lvl5pPr algn="l" rtl="0" eaLnBrk="0" fontAlgn="base" hangingPunct="0">
              <a:spcBef>
                <a:spcPct val="0"/>
              </a:spcBef>
              <a:spcAft>
                <a:spcPct val="0"/>
              </a:spcAft>
              <a:defRPr sz="4200">
                <a:solidFill>
                  <a:schemeClr val="tx2"/>
                </a:solidFill>
                <a:latin typeface="Garamond" charset="0"/>
                <a:ea typeface="ＭＳ Ｐゴシック" charset="0"/>
                <a:cs typeface="ＭＳ Ｐゴシック" charset="0"/>
              </a:defRPr>
            </a:lvl5pPr>
            <a:lvl6pPr marL="457200" algn="l" rtl="0" fontAlgn="base">
              <a:spcBef>
                <a:spcPct val="0"/>
              </a:spcBef>
              <a:spcAft>
                <a:spcPct val="0"/>
              </a:spcAft>
              <a:defRPr sz="4200">
                <a:solidFill>
                  <a:schemeClr val="tx2"/>
                </a:solidFill>
                <a:latin typeface="Garamond" charset="0"/>
                <a:ea typeface="ＭＳ Ｐゴシック" charset="0"/>
                <a:cs typeface="Arial" charset="0"/>
              </a:defRPr>
            </a:lvl6pPr>
            <a:lvl7pPr marL="914400" algn="l" rtl="0" fontAlgn="base">
              <a:spcBef>
                <a:spcPct val="0"/>
              </a:spcBef>
              <a:spcAft>
                <a:spcPct val="0"/>
              </a:spcAft>
              <a:defRPr sz="4200">
                <a:solidFill>
                  <a:schemeClr val="tx2"/>
                </a:solidFill>
                <a:latin typeface="Garamond" charset="0"/>
                <a:ea typeface="ＭＳ Ｐゴシック" charset="0"/>
                <a:cs typeface="Arial" charset="0"/>
              </a:defRPr>
            </a:lvl7pPr>
            <a:lvl8pPr marL="1371600" algn="l" rtl="0" fontAlgn="base">
              <a:spcBef>
                <a:spcPct val="0"/>
              </a:spcBef>
              <a:spcAft>
                <a:spcPct val="0"/>
              </a:spcAft>
              <a:defRPr sz="4200">
                <a:solidFill>
                  <a:schemeClr val="tx2"/>
                </a:solidFill>
                <a:latin typeface="Garamond" charset="0"/>
                <a:ea typeface="ＭＳ Ｐゴシック" charset="0"/>
                <a:cs typeface="Arial" charset="0"/>
              </a:defRPr>
            </a:lvl8pPr>
            <a:lvl9pPr marL="1828800" algn="l" rtl="0" fontAlgn="base">
              <a:spcBef>
                <a:spcPct val="0"/>
              </a:spcBef>
              <a:spcAft>
                <a:spcPct val="0"/>
              </a:spcAft>
              <a:defRPr sz="4200">
                <a:solidFill>
                  <a:schemeClr val="tx2"/>
                </a:solidFill>
                <a:latin typeface="Garamond" charset="0"/>
                <a:ea typeface="ＭＳ Ｐゴシック" charset="0"/>
                <a:cs typeface="Arial" charset="0"/>
              </a:defRPr>
            </a:lvl9pPr>
          </a:lstStyle>
          <a:p>
            <a:pPr eaLnBrk="1" hangingPunct="1">
              <a:defRPr/>
            </a:pPr>
            <a:r>
              <a:rPr lang="en-US" altLang="en-US" sz="3600" kern="0" dirty="0">
                <a:cs typeface="ＭＳ Ｐゴシック" panose="020B0600070205080204" pitchFamily="34" charset="-128"/>
              </a:rPr>
              <a:t>Binding the Adapter to the </a:t>
            </a:r>
            <a:r>
              <a:rPr lang="en-US" altLang="en-US" sz="3600" kern="0" dirty="0" err="1">
                <a:cs typeface="ＭＳ Ｐゴシック" panose="020B0600070205080204" pitchFamily="34" charset="-128"/>
              </a:rPr>
              <a:t>RecyclerView</a:t>
            </a:r>
            <a:endParaRPr lang="en-US" altLang="en-US" sz="3600" kern="0" dirty="0">
              <a:cs typeface="ＭＳ Ｐゴシック" panose="020B0600070205080204" pitchFamily="34" charset="-128"/>
            </a:endParaRPr>
          </a:p>
        </p:txBody>
      </p:sp>
      <p:pic>
        <p:nvPicPr>
          <p:cNvPr id="2" name="Picture 1">
            <a:extLst>
              <a:ext uri="{FF2B5EF4-FFF2-40B4-BE49-F238E27FC236}">
                <a16:creationId xmlns:a16="http://schemas.microsoft.com/office/drawing/2014/main" id="{642E1B18-825D-4948-BE08-0B033EEECD87}"/>
              </a:ext>
            </a:extLst>
          </p:cNvPr>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3048305" y="944095"/>
            <a:ext cx="2904515" cy="5304773"/>
          </a:xfrm>
          <a:prstGeom prst="rect">
            <a:avLst/>
          </a:prstGeom>
        </p:spPr>
      </p:pic>
    </p:spTree>
    <p:extLst>
      <p:ext uri="{BB962C8B-B14F-4D97-AF65-F5344CB8AC3E}">
        <p14:creationId xmlns:p14="http://schemas.microsoft.com/office/powerpoint/2010/main" val="154859578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7" name="Date Placeholder 1">
            <a:extLst>
              <a:ext uri="{FF2B5EF4-FFF2-40B4-BE49-F238E27FC236}">
                <a16:creationId xmlns:a16="http://schemas.microsoft.com/office/drawing/2014/main" id="{F4523473-C30F-124D-902B-19038184C502}"/>
              </a:ext>
            </a:extLst>
          </p:cNvPr>
          <p:cNvSpPr>
            <a:spLocks noGrp="1"/>
          </p:cNvSpPr>
          <p:nvPr>
            <p:ph type="dt" sz="quarter" idx="10"/>
          </p:nvPr>
        </p:nvSpPr>
        <p:spPr>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a:defRPr>
                <a:solidFill>
                  <a:schemeClr val="tx1"/>
                </a:solidFill>
                <a:latin typeface="Arial" panose="020B0604020202020204" pitchFamily="34" charset="0"/>
                <a:ea typeface="ＭＳ Ｐゴシック" panose="020B0600070205080204" pitchFamily="34" charset="-128"/>
              </a:defRPr>
            </a:lvl1pPr>
            <a:lvl2pPr marL="742950" indent="-285750">
              <a:defRPr>
                <a:solidFill>
                  <a:schemeClr val="tx1"/>
                </a:solidFill>
                <a:latin typeface="Arial" panose="020B0604020202020204" pitchFamily="34" charset="0"/>
                <a:ea typeface="ＭＳ Ｐゴシック" panose="020B0600070205080204" pitchFamily="34" charset="-128"/>
              </a:defRPr>
            </a:lvl2pPr>
            <a:lvl3pPr marL="1143000" indent="-228600">
              <a:defRPr>
                <a:solidFill>
                  <a:schemeClr val="tx1"/>
                </a:solidFill>
                <a:latin typeface="Arial" panose="020B0604020202020204" pitchFamily="34" charset="0"/>
                <a:ea typeface="ＭＳ Ｐゴシック" panose="020B0600070205080204" pitchFamily="34" charset="-128"/>
              </a:defRPr>
            </a:lvl3pPr>
            <a:lvl4pPr marL="1600200" indent="-228600">
              <a:defRPr>
                <a:solidFill>
                  <a:schemeClr val="tx1"/>
                </a:solidFill>
                <a:latin typeface="Arial" panose="020B0604020202020204" pitchFamily="34" charset="0"/>
                <a:ea typeface="ＭＳ Ｐゴシック" panose="020B0600070205080204" pitchFamily="34" charset="-128"/>
              </a:defRPr>
            </a:lvl4pPr>
            <a:lvl5pPr marL="2057400" indent="-228600">
              <a:defRPr>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fld id="{AFCCDE6D-CB64-2943-9246-D4A7C1C67985}" type="datetime1">
              <a:rPr lang="en-US" altLang="en-US" smtClean="0">
                <a:latin typeface="Garamond" panose="02020404030301010803" pitchFamily="18" charset="0"/>
              </a:rPr>
              <a:pPr/>
              <a:t>3/30/21</a:t>
            </a:fld>
            <a:endParaRPr lang="en-US" altLang="en-US">
              <a:latin typeface="Garamond" panose="02020404030301010803" pitchFamily="18" charset="0"/>
            </a:endParaRPr>
          </a:p>
        </p:txBody>
      </p:sp>
      <p:sp>
        <p:nvSpPr>
          <p:cNvPr id="29698" name="Footer Placeholder 2">
            <a:extLst>
              <a:ext uri="{FF2B5EF4-FFF2-40B4-BE49-F238E27FC236}">
                <a16:creationId xmlns:a16="http://schemas.microsoft.com/office/drawing/2014/main" id="{72B08EB9-BD1A-E044-81F2-4B984EB3E888}"/>
              </a:ext>
            </a:extLst>
          </p:cNvPr>
          <p:cNvSpPr>
            <a:spLocks noGrp="1"/>
          </p:cNvSpPr>
          <p:nvPr>
            <p:ph type="ftr"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ea typeface="ＭＳ Ｐゴシック" panose="020B0600070205080204" pitchFamily="34" charset="-128"/>
              </a:defRPr>
            </a:lvl1pPr>
            <a:lvl2pPr marL="742950" indent="-285750">
              <a:defRPr>
                <a:solidFill>
                  <a:schemeClr val="tx1"/>
                </a:solidFill>
                <a:latin typeface="Arial" panose="020B0604020202020204" pitchFamily="34" charset="0"/>
                <a:ea typeface="ＭＳ Ｐゴシック" panose="020B0600070205080204" pitchFamily="34" charset="-128"/>
              </a:defRPr>
            </a:lvl2pPr>
            <a:lvl3pPr marL="1143000" indent="-228600">
              <a:defRPr>
                <a:solidFill>
                  <a:schemeClr val="tx1"/>
                </a:solidFill>
                <a:latin typeface="Arial" panose="020B0604020202020204" pitchFamily="34" charset="0"/>
                <a:ea typeface="ＭＳ Ｐゴシック" panose="020B0600070205080204" pitchFamily="34" charset="-128"/>
              </a:defRPr>
            </a:lvl3pPr>
            <a:lvl4pPr marL="1600200" indent="-228600">
              <a:defRPr>
                <a:solidFill>
                  <a:schemeClr val="tx1"/>
                </a:solidFill>
                <a:latin typeface="Arial" panose="020B0604020202020204" pitchFamily="34" charset="0"/>
                <a:ea typeface="ＭＳ Ｐゴシック" panose="020B0600070205080204" pitchFamily="34" charset="-128"/>
              </a:defRPr>
            </a:lvl4pPr>
            <a:lvl5pPr marL="2057400" indent="-228600">
              <a:defRPr>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r>
              <a:rPr lang="en-US" altLang="en-US">
                <a:latin typeface="Garamond" panose="02020404030301010803" pitchFamily="18" charset="0"/>
              </a:rPr>
              <a:t>CIS 470: Mobile App Development</a:t>
            </a:r>
          </a:p>
        </p:txBody>
      </p:sp>
      <p:sp>
        <p:nvSpPr>
          <p:cNvPr id="29699" name="Slide Number Placeholder 3">
            <a:extLst>
              <a:ext uri="{FF2B5EF4-FFF2-40B4-BE49-F238E27FC236}">
                <a16:creationId xmlns:a16="http://schemas.microsoft.com/office/drawing/2014/main" id="{52206D89-51CF-7C4C-B8D2-88627906DE2D}"/>
              </a:ext>
            </a:extLst>
          </p:cNvPr>
          <p:cNvSpPr>
            <a:spLocks noGrp="1"/>
          </p:cNvSpPr>
          <p:nvPr>
            <p:ph type="sldNum" sz="quarter" idx="12"/>
          </p:nvPr>
        </p:nvSpPr>
        <p:spPr>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a:defRPr>
                <a:solidFill>
                  <a:schemeClr val="tx1"/>
                </a:solidFill>
                <a:latin typeface="Arial" panose="020B0604020202020204" pitchFamily="34" charset="0"/>
                <a:ea typeface="ＭＳ Ｐゴシック" panose="020B0600070205080204" pitchFamily="34" charset="-128"/>
              </a:defRPr>
            </a:lvl1pPr>
            <a:lvl2pPr marL="742950" indent="-285750">
              <a:defRPr>
                <a:solidFill>
                  <a:schemeClr val="tx1"/>
                </a:solidFill>
                <a:latin typeface="Arial" panose="020B0604020202020204" pitchFamily="34" charset="0"/>
                <a:ea typeface="ＭＳ Ｐゴシック" panose="020B0600070205080204" pitchFamily="34" charset="-128"/>
              </a:defRPr>
            </a:lvl2pPr>
            <a:lvl3pPr marL="1143000" indent="-228600">
              <a:defRPr>
                <a:solidFill>
                  <a:schemeClr val="tx1"/>
                </a:solidFill>
                <a:latin typeface="Arial" panose="020B0604020202020204" pitchFamily="34" charset="0"/>
                <a:ea typeface="ＭＳ Ｐゴシック" panose="020B0600070205080204" pitchFamily="34" charset="-128"/>
              </a:defRPr>
            </a:lvl3pPr>
            <a:lvl4pPr marL="1600200" indent="-228600">
              <a:defRPr>
                <a:solidFill>
                  <a:schemeClr val="tx1"/>
                </a:solidFill>
                <a:latin typeface="Arial" panose="020B0604020202020204" pitchFamily="34" charset="0"/>
                <a:ea typeface="ＭＳ Ｐゴシック" panose="020B0600070205080204" pitchFamily="34" charset="-128"/>
              </a:defRPr>
            </a:lvl4pPr>
            <a:lvl5pPr marL="2057400" indent="-228600">
              <a:defRPr>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fld id="{CA7FCC0A-1AB5-094B-8E0F-A091B1F89F58}" type="slidenum">
              <a:rPr lang="en-US" altLang="en-US" smtClean="0">
                <a:latin typeface="Garamond" panose="02020404030301010803" pitchFamily="18" charset="0"/>
              </a:rPr>
              <a:pPr/>
              <a:t>17</a:t>
            </a:fld>
            <a:endParaRPr lang="en-US" altLang="en-US">
              <a:latin typeface="Garamond" panose="02020404030301010803" pitchFamily="18" charset="0"/>
            </a:endParaRPr>
          </a:p>
        </p:txBody>
      </p:sp>
      <p:sp>
        <p:nvSpPr>
          <p:cNvPr id="10" name="Rectangle 2">
            <a:extLst>
              <a:ext uri="{FF2B5EF4-FFF2-40B4-BE49-F238E27FC236}">
                <a16:creationId xmlns:a16="http://schemas.microsoft.com/office/drawing/2014/main" id="{3AAA5424-835B-254D-8E7D-8FF2946718D7}"/>
              </a:ext>
            </a:extLst>
          </p:cNvPr>
          <p:cNvSpPr txBox="1">
            <a:spLocks noChangeArrowheads="1"/>
          </p:cNvSpPr>
          <p:nvPr/>
        </p:nvSpPr>
        <p:spPr bwMode="auto">
          <a:xfrm>
            <a:off x="385763" y="282575"/>
            <a:ext cx="8229600" cy="6667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lgn="l" rtl="0" eaLnBrk="0" fontAlgn="base" hangingPunct="0">
              <a:spcBef>
                <a:spcPct val="0"/>
              </a:spcBef>
              <a:spcAft>
                <a:spcPct val="0"/>
              </a:spcAft>
              <a:defRPr sz="4200">
                <a:solidFill>
                  <a:schemeClr val="tx2"/>
                </a:solidFill>
                <a:latin typeface="+mj-lt"/>
                <a:ea typeface="+mj-ea"/>
                <a:cs typeface="ＭＳ Ｐゴシック" charset="0"/>
              </a:defRPr>
            </a:lvl1pPr>
            <a:lvl2pPr algn="l" rtl="0" eaLnBrk="0" fontAlgn="base" hangingPunct="0">
              <a:spcBef>
                <a:spcPct val="0"/>
              </a:spcBef>
              <a:spcAft>
                <a:spcPct val="0"/>
              </a:spcAft>
              <a:defRPr sz="4200">
                <a:solidFill>
                  <a:schemeClr val="tx2"/>
                </a:solidFill>
                <a:latin typeface="Garamond" charset="0"/>
                <a:ea typeface="ＭＳ Ｐゴシック" charset="0"/>
                <a:cs typeface="ＭＳ Ｐゴシック" charset="0"/>
              </a:defRPr>
            </a:lvl2pPr>
            <a:lvl3pPr algn="l" rtl="0" eaLnBrk="0" fontAlgn="base" hangingPunct="0">
              <a:spcBef>
                <a:spcPct val="0"/>
              </a:spcBef>
              <a:spcAft>
                <a:spcPct val="0"/>
              </a:spcAft>
              <a:defRPr sz="4200">
                <a:solidFill>
                  <a:schemeClr val="tx2"/>
                </a:solidFill>
                <a:latin typeface="Garamond" charset="0"/>
                <a:ea typeface="ＭＳ Ｐゴシック" charset="0"/>
                <a:cs typeface="ＭＳ Ｐゴシック" charset="0"/>
              </a:defRPr>
            </a:lvl3pPr>
            <a:lvl4pPr algn="l" rtl="0" eaLnBrk="0" fontAlgn="base" hangingPunct="0">
              <a:spcBef>
                <a:spcPct val="0"/>
              </a:spcBef>
              <a:spcAft>
                <a:spcPct val="0"/>
              </a:spcAft>
              <a:defRPr sz="4200">
                <a:solidFill>
                  <a:schemeClr val="tx2"/>
                </a:solidFill>
                <a:latin typeface="Garamond" charset="0"/>
                <a:ea typeface="ＭＳ Ｐゴシック" charset="0"/>
                <a:cs typeface="ＭＳ Ｐゴシック" charset="0"/>
              </a:defRPr>
            </a:lvl4pPr>
            <a:lvl5pPr algn="l" rtl="0" eaLnBrk="0" fontAlgn="base" hangingPunct="0">
              <a:spcBef>
                <a:spcPct val="0"/>
              </a:spcBef>
              <a:spcAft>
                <a:spcPct val="0"/>
              </a:spcAft>
              <a:defRPr sz="4200">
                <a:solidFill>
                  <a:schemeClr val="tx2"/>
                </a:solidFill>
                <a:latin typeface="Garamond" charset="0"/>
                <a:ea typeface="ＭＳ Ｐゴシック" charset="0"/>
                <a:cs typeface="ＭＳ Ｐゴシック" charset="0"/>
              </a:defRPr>
            </a:lvl5pPr>
            <a:lvl6pPr marL="457200" algn="l" rtl="0" fontAlgn="base">
              <a:spcBef>
                <a:spcPct val="0"/>
              </a:spcBef>
              <a:spcAft>
                <a:spcPct val="0"/>
              </a:spcAft>
              <a:defRPr sz="4200">
                <a:solidFill>
                  <a:schemeClr val="tx2"/>
                </a:solidFill>
                <a:latin typeface="Garamond" charset="0"/>
                <a:ea typeface="ＭＳ Ｐゴシック" charset="0"/>
                <a:cs typeface="Arial" charset="0"/>
              </a:defRPr>
            </a:lvl6pPr>
            <a:lvl7pPr marL="914400" algn="l" rtl="0" fontAlgn="base">
              <a:spcBef>
                <a:spcPct val="0"/>
              </a:spcBef>
              <a:spcAft>
                <a:spcPct val="0"/>
              </a:spcAft>
              <a:defRPr sz="4200">
                <a:solidFill>
                  <a:schemeClr val="tx2"/>
                </a:solidFill>
                <a:latin typeface="Garamond" charset="0"/>
                <a:ea typeface="ＭＳ Ｐゴシック" charset="0"/>
                <a:cs typeface="Arial" charset="0"/>
              </a:defRPr>
            </a:lvl7pPr>
            <a:lvl8pPr marL="1371600" algn="l" rtl="0" fontAlgn="base">
              <a:spcBef>
                <a:spcPct val="0"/>
              </a:spcBef>
              <a:spcAft>
                <a:spcPct val="0"/>
              </a:spcAft>
              <a:defRPr sz="4200">
                <a:solidFill>
                  <a:schemeClr val="tx2"/>
                </a:solidFill>
                <a:latin typeface="Garamond" charset="0"/>
                <a:ea typeface="ＭＳ Ｐゴシック" charset="0"/>
                <a:cs typeface="Arial" charset="0"/>
              </a:defRPr>
            </a:lvl8pPr>
            <a:lvl9pPr marL="1828800" algn="l" rtl="0" fontAlgn="base">
              <a:spcBef>
                <a:spcPct val="0"/>
              </a:spcBef>
              <a:spcAft>
                <a:spcPct val="0"/>
              </a:spcAft>
              <a:defRPr sz="4200">
                <a:solidFill>
                  <a:schemeClr val="tx2"/>
                </a:solidFill>
                <a:latin typeface="Garamond" charset="0"/>
                <a:ea typeface="ＭＳ Ｐゴシック" charset="0"/>
                <a:cs typeface="Arial" charset="0"/>
              </a:defRPr>
            </a:lvl9pPr>
          </a:lstStyle>
          <a:p>
            <a:pPr eaLnBrk="1" hangingPunct="1">
              <a:defRPr/>
            </a:pPr>
            <a:r>
              <a:rPr lang="en-US" altLang="en-US" sz="3600" kern="0" dirty="0">
                <a:cs typeface="ＭＳ Ｐゴシック" panose="020B0600070205080204" pitchFamily="34" charset="-128"/>
              </a:rPr>
              <a:t>Notifying the Adapter</a:t>
            </a:r>
          </a:p>
        </p:txBody>
      </p:sp>
      <p:sp>
        <p:nvSpPr>
          <p:cNvPr id="8" name="Rectangle 3">
            <a:extLst>
              <a:ext uri="{FF2B5EF4-FFF2-40B4-BE49-F238E27FC236}">
                <a16:creationId xmlns:a16="http://schemas.microsoft.com/office/drawing/2014/main" id="{D8184884-7549-7A4E-9B16-35AD128A92C0}"/>
              </a:ext>
            </a:extLst>
          </p:cNvPr>
          <p:cNvSpPr txBox="1">
            <a:spLocks noChangeArrowheads="1"/>
          </p:cNvSpPr>
          <p:nvPr/>
        </p:nvSpPr>
        <p:spPr bwMode="auto">
          <a:xfrm>
            <a:off x="294360" y="983772"/>
            <a:ext cx="8229600" cy="440277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342900" indent="-342900" algn="l" rtl="0" eaLnBrk="0" fontAlgn="base" hangingPunct="0">
              <a:spcBef>
                <a:spcPct val="20000"/>
              </a:spcBef>
              <a:spcAft>
                <a:spcPct val="0"/>
              </a:spcAft>
              <a:buClr>
                <a:schemeClr val="accent1"/>
              </a:buClr>
              <a:buSzPct val="65000"/>
              <a:buFont typeface="Wingdings" pitchFamily="2" charset="2"/>
              <a:buChar char="n"/>
              <a:defRPr sz="3000">
                <a:solidFill>
                  <a:schemeClr val="tx1"/>
                </a:solidFill>
                <a:latin typeface="+mn-lt"/>
                <a:ea typeface="+mn-ea"/>
                <a:cs typeface="ＭＳ Ｐゴシック" charset="0"/>
              </a:defRPr>
            </a:lvl1pPr>
            <a:lvl2pPr marL="669925" indent="-325438" algn="l" rtl="0" eaLnBrk="0" fontAlgn="base" hangingPunct="0">
              <a:spcBef>
                <a:spcPct val="20000"/>
              </a:spcBef>
              <a:spcAft>
                <a:spcPct val="0"/>
              </a:spcAft>
              <a:buClr>
                <a:schemeClr val="accent2"/>
              </a:buClr>
              <a:buSzPct val="60000"/>
              <a:buFont typeface="Wingdings" pitchFamily="2" charset="2"/>
              <a:buChar char="q"/>
              <a:defRPr sz="2600">
                <a:solidFill>
                  <a:schemeClr val="tx1"/>
                </a:solidFill>
                <a:latin typeface="+mn-lt"/>
                <a:ea typeface="ＭＳ Ｐゴシック" charset="0"/>
                <a:cs typeface="+mn-cs"/>
              </a:defRPr>
            </a:lvl2pPr>
            <a:lvl3pPr marL="1022350" indent="-350838" algn="l" rtl="0" eaLnBrk="0" fontAlgn="base" hangingPunct="0">
              <a:spcBef>
                <a:spcPct val="20000"/>
              </a:spcBef>
              <a:spcAft>
                <a:spcPct val="0"/>
              </a:spcAft>
              <a:buClr>
                <a:schemeClr val="accent1"/>
              </a:buClr>
              <a:buSzPct val="65000"/>
              <a:buFont typeface="Wingdings" pitchFamily="2" charset="2"/>
              <a:buChar char="n"/>
              <a:defRPr sz="2200">
                <a:solidFill>
                  <a:schemeClr val="tx1"/>
                </a:solidFill>
                <a:latin typeface="+mn-lt"/>
                <a:ea typeface="Arial" charset="0"/>
                <a:cs typeface="+mn-cs"/>
              </a:defRPr>
            </a:lvl3pPr>
            <a:lvl4pPr marL="1339850" indent="-315913" algn="l" rtl="0" eaLnBrk="0" fontAlgn="base" hangingPunct="0">
              <a:spcBef>
                <a:spcPct val="20000"/>
              </a:spcBef>
              <a:spcAft>
                <a:spcPct val="0"/>
              </a:spcAft>
              <a:buClr>
                <a:schemeClr val="accent2"/>
              </a:buClr>
              <a:buSzPct val="70000"/>
              <a:buFont typeface="Wingdings" pitchFamily="2" charset="2"/>
              <a:buChar char="q"/>
              <a:defRPr sz="2000">
                <a:solidFill>
                  <a:schemeClr val="tx1"/>
                </a:solidFill>
                <a:latin typeface="+mn-lt"/>
                <a:ea typeface="Arial" charset="0"/>
                <a:cs typeface="+mn-cs"/>
              </a:defRPr>
            </a:lvl4pPr>
            <a:lvl5pPr marL="1681163" indent="-339725" algn="l" rtl="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mn-lt"/>
                <a:ea typeface="Arial" charset="0"/>
                <a:cs typeface="+mn-cs"/>
              </a:defRPr>
            </a:lvl5pPr>
            <a:lvl6pPr marL="2138363" indent="-339725" algn="l" rtl="0" fontAlgn="base">
              <a:spcBef>
                <a:spcPct val="20000"/>
              </a:spcBef>
              <a:spcAft>
                <a:spcPct val="0"/>
              </a:spcAft>
              <a:buClr>
                <a:schemeClr val="accent1"/>
              </a:buClr>
              <a:buSzPct val="75000"/>
              <a:buFont typeface="Wingdings" charset="0"/>
              <a:buChar char="§"/>
              <a:defRPr sz="2000">
                <a:solidFill>
                  <a:schemeClr val="tx1"/>
                </a:solidFill>
                <a:latin typeface="+mn-lt"/>
                <a:ea typeface="Arial" charset="0"/>
                <a:cs typeface="+mn-cs"/>
              </a:defRPr>
            </a:lvl6pPr>
            <a:lvl7pPr marL="2595563" indent="-339725" algn="l" rtl="0" fontAlgn="base">
              <a:spcBef>
                <a:spcPct val="20000"/>
              </a:spcBef>
              <a:spcAft>
                <a:spcPct val="0"/>
              </a:spcAft>
              <a:buClr>
                <a:schemeClr val="accent1"/>
              </a:buClr>
              <a:buSzPct val="75000"/>
              <a:buFont typeface="Wingdings" charset="0"/>
              <a:buChar char="§"/>
              <a:defRPr sz="2000">
                <a:solidFill>
                  <a:schemeClr val="tx1"/>
                </a:solidFill>
                <a:latin typeface="+mn-lt"/>
                <a:ea typeface="Arial" charset="0"/>
                <a:cs typeface="+mn-cs"/>
              </a:defRPr>
            </a:lvl7pPr>
            <a:lvl8pPr marL="3052763" indent="-339725" algn="l" rtl="0" fontAlgn="base">
              <a:spcBef>
                <a:spcPct val="20000"/>
              </a:spcBef>
              <a:spcAft>
                <a:spcPct val="0"/>
              </a:spcAft>
              <a:buClr>
                <a:schemeClr val="accent1"/>
              </a:buClr>
              <a:buSzPct val="75000"/>
              <a:buFont typeface="Wingdings" charset="0"/>
              <a:buChar char="§"/>
              <a:defRPr sz="2000">
                <a:solidFill>
                  <a:schemeClr val="tx1"/>
                </a:solidFill>
                <a:latin typeface="+mn-lt"/>
                <a:ea typeface="Arial" charset="0"/>
                <a:cs typeface="+mn-cs"/>
              </a:defRPr>
            </a:lvl8pPr>
            <a:lvl9pPr marL="3509963" indent="-339725" algn="l" rtl="0" fontAlgn="base">
              <a:spcBef>
                <a:spcPct val="20000"/>
              </a:spcBef>
              <a:spcAft>
                <a:spcPct val="0"/>
              </a:spcAft>
              <a:buClr>
                <a:schemeClr val="accent1"/>
              </a:buClr>
              <a:buSzPct val="75000"/>
              <a:buFont typeface="Wingdings" charset="0"/>
              <a:buChar char="§"/>
              <a:defRPr sz="2000">
                <a:solidFill>
                  <a:schemeClr val="tx1"/>
                </a:solidFill>
                <a:latin typeface="+mn-lt"/>
                <a:ea typeface="Arial" charset="0"/>
                <a:cs typeface="+mn-cs"/>
              </a:defRPr>
            </a:lvl9pPr>
          </a:lstStyle>
          <a:p>
            <a:pPr>
              <a:defRPr/>
            </a:pPr>
            <a:r>
              <a:rPr lang="en-US" altLang="en-US" sz="2000" kern="0" dirty="0">
                <a:cs typeface="ＭＳ Ｐゴシック" panose="020B0600070205080204" pitchFamily="34" charset="-128"/>
              </a:rPr>
              <a:t>Unlike </a:t>
            </a:r>
            <a:r>
              <a:rPr lang="en-US" altLang="en-US" sz="2000" kern="0" dirty="0" err="1">
                <a:cs typeface="ＭＳ Ｐゴシック" panose="020B0600070205080204" pitchFamily="34" charset="-128"/>
              </a:rPr>
              <a:t>ListView</a:t>
            </a:r>
            <a:r>
              <a:rPr lang="en-US" altLang="en-US" sz="2000" kern="0" dirty="0">
                <a:cs typeface="ＭＳ Ｐゴシック" panose="020B0600070205080204" pitchFamily="34" charset="-128"/>
              </a:rPr>
              <a:t>, there is no way to add or remove items directly through the </a:t>
            </a:r>
            <a:r>
              <a:rPr lang="en-US" altLang="en-US" sz="2000" kern="0" dirty="0" err="1">
                <a:cs typeface="ＭＳ Ｐゴシック" panose="020B0600070205080204" pitchFamily="34" charset="-128"/>
              </a:rPr>
              <a:t>RecyclerView</a:t>
            </a:r>
            <a:r>
              <a:rPr lang="en-US" altLang="en-US" sz="2000" kern="0" dirty="0">
                <a:cs typeface="ＭＳ Ｐゴシック" panose="020B0600070205080204" pitchFamily="34" charset="-128"/>
              </a:rPr>
              <a:t> adapter</a:t>
            </a:r>
          </a:p>
          <a:p>
            <a:pPr>
              <a:defRPr/>
            </a:pPr>
            <a:r>
              <a:rPr lang="en-US" altLang="en-US" sz="2000" kern="0" dirty="0">
                <a:cs typeface="ＭＳ Ｐゴシック" panose="020B0600070205080204" pitchFamily="34" charset="-128"/>
              </a:rPr>
              <a:t>You need to make changes to the data source directly and notify the adapter of any changes</a:t>
            </a:r>
          </a:p>
          <a:p>
            <a:pPr>
              <a:defRPr/>
            </a:pPr>
            <a:r>
              <a:rPr lang="en-US" altLang="en-US" sz="2000" kern="0" dirty="0">
                <a:cs typeface="ＭＳ Ｐゴシック" panose="020B0600070205080204" pitchFamily="34" charset="-128"/>
              </a:rPr>
              <a:t>Also, whenever adding or removing elements, always make changes to the existing list</a:t>
            </a:r>
          </a:p>
        </p:txBody>
      </p:sp>
      <p:sp>
        <p:nvSpPr>
          <p:cNvPr id="2" name="Rectangle 1">
            <a:extLst>
              <a:ext uri="{FF2B5EF4-FFF2-40B4-BE49-F238E27FC236}">
                <a16:creationId xmlns:a16="http://schemas.microsoft.com/office/drawing/2014/main" id="{0F587D6B-7AD3-E34B-8B42-5F5ADFBBF2A7}"/>
              </a:ext>
            </a:extLst>
          </p:cNvPr>
          <p:cNvSpPr/>
          <p:nvPr/>
        </p:nvSpPr>
        <p:spPr>
          <a:xfrm>
            <a:off x="1058449" y="3429000"/>
            <a:ext cx="5494751" cy="646331"/>
          </a:xfrm>
          <a:prstGeom prst="rect">
            <a:avLst/>
          </a:prstGeom>
          <a:solidFill>
            <a:schemeClr val="tx2">
              <a:lumMod val="20000"/>
              <a:lumOff val="80000"/>
            </a:schemeClr>
          </a:solidFill>
          <a:ln>
            <a:solidFill>
              <a:schemeClr val="accent1"/>
            </a:solidFill>
          </a:ln>
        </p:spPr>
        <p:txBody>
          <a:bodyPr wrap="square">
            <a:spAutoFit/>
          </a:bodyPr>
          <a:lstStyle/>
          <a:p>
            <a:r>
              <a:rPr lang="en-US" dirty="0">
                <a:solidFill>
                  <a:srgbClr val="6A737D"/>
                </a:solidFill>
              </a:rPr>
              <a:t>// add to the existing list</a:t>
            </a:r>
            <a:r>
              <a:rPr lang="en-US" dirty="0"/>
              <a:t> </a:t>
            </a:r>
            <a:r>
              <a:rPr lang="en-US" dirty="0" err="1"/>
              <a:t>contacts</a:t>
            </a:r>
            <a:r>
              <a:rPr lang="en-US" dirty="0" err="1">
                <a:solidFill>
                  <a:srgbClr val="D73A49"/>
                </a:solidFill>
              </a:rPr>
              <a:t>.</a:t>
            </a:r>
            <a:r>
              <a:rPr lang="en-US" dirty="0" err="1"/>
              <a:t>addAll</a:t>
            </a:r>
            <a:r>
              <a:rPr lang="en-US" dirty="0"/>
              <a:t>(</a:t>
            </a:r>
            <a:r>
              <a:rPr lang="en-US" dirty="0" err="1">
                <a:solidFill>
                  <a:srgbClr val="24292E"/>
                </a:solidFill>
              </a:rPr>
              <a:t>Contact</a:t>
            </a:r>
            <a:r>
              <a:rPr lang="en-US" dirty="0" err="1">
                <a:solidFill>
                  <a:srgbClr val="D73A49"/>
                </a:solidFill>
              </a:rPr>
              <a:t>.</a:t>
            </a:r>
            <a:r>
              <a:rPr lang="en-US" dirty="0" err="1"/>
              <a:t>createContactsList</a:t>
            </a:r>
            <a:r>
              <a:rPr lang="en-US" dirty="0"/>
              <a:t>(</a:t>
            </a:r>
            <a:r>
              <a:rPr lang="en-US" dirty="0">
                <a:solidFill>
                  <a:srgbClr val="005CC5"/>
                </a:solidFill>
              </a:rPr>
              <a:t>5</a:t>
            </a:r>
            <a:r>
              <a:rPr lang="en-US" dirty="0"/>
              <a:t>));</a:t>
            </a:r>
          </a:p>
        </p:txBody>
      </p:sp>
    </p:spTree>
    <p:extLst>
      <p:ext uri="{BB962C8B-B14F-4D97-AF65-F5344CB8AC3E}">
        <p14:creationId xmlns:p14="http://schemas.microsoft.com/office/powerpoint/2010/main" val="83779576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7" name="Date Placeholder 1">
            <a:extLst>
              <a:ext uri="{FF2B5EF4-FFF2-40B4-BE49-F238E27FC236}">
                <a16:creationId xmlns:a16="http://schemas.microsoft.com/office/drawing/2014/main" id="{F4523473-C30F-124D-902B-19038184C502}"/>
              </a:ext>
            </a:extLst>
          </p:cNvPr>
          <p:cNvSpPr>
            <a:spLocks noGrp="1"/>
          </p:cNvSpPr>
          <p:nvPr>
            <p:ph type="dt" sz="quarter" idx="10"/>
          </p:nvPr>
        </p:nvSpPr>
        <p:spPr>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a:defRPr>
                <a:solidFill>
                  <a:schemeClr val="tx1"/>
                </a:solidFill>
                <a:latin typeface="Arial" panose="020B0604020202020204" pitchFamily="34" charset="0"/>
                <a:ea typeface="ＭＳ Ｐゴシック" panose="020B0600070205080204" pitchFamily="34" charset="-128"/>
              </a:defRPr>
            </a:lvl1pPr>
            <a:lvl2pPr marL="742950" indent="-285750">
              <a:defRPr>
                <a:solidFill>
                  <a:schemeClr val="tx1"/>
                </a:solidFill>
                <a:latin typeface="Arial" panose="020B0604020202020204" pitchFamily="34" charset="0"/>
                <a:ea typeface="ＭＳ Ｐゴシック" panose="020B0600070205080204" pitchFamily="34" charset="-128"/>
              </a:defRPr>
            </a:lvl2pPr>
            <a:lvl3pPr marL="1143000" indent="-228600">
              <a:defRPr>
                <a:solidFill>
                  <a:schemeClr val="tx1"/>
                </a:solidFill>
                <a:latin typeface="Arial" panose="020B0604020202020204" pitchFamily="34" charset="0"/>
                <a:ea typeface="ＭＳ Ｐゴシック" panose="020B0600070205080204" pitchFamily="34" charset="-128"/>
              </a:defRPr>
            </a:lvl3pPr>
            <a:lvl4pPr marL="1600200" indent="-228600">
              <a:defRPr>
                <a:solidFill>
                  <a:schemeClr val="tx1"/>
                </a:solidFill>
                <a:latin typeface="Arial" panose="020B0604020202020204" pitchFamily="34" charset="0"/>
                <a:ea typeface="ＭＳ Ｐゴシック" panose="020B0600070205080204" pitchFamily="34" charset="-128"/>
              </a:defRPr>
            </a:lvl4pPr>
            <a:lvl5pPr marL="2057400" indent="-228600">
              <a:defRPr>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fld id="{AFCCDE6D-CB64-2943-9246-D4A7C1C67985}" type="datetime1">
              <a:rPr lang="en-US" altLang="en-US" smtClean="0">
                <a:latin typeface="Garamond" panose="02020404030301010803" pitchFamily="18" charset="0"/>
              </a:rPr>
              <a:pPr/>
              <a:t>3/30/21</a:t>
            </a:fld>
            <a:endParaRPr lang="en-US" altLang="en-US">
              <a:latin typeface="Garamond" panose="02020404030301010803" pitchFamily="18" charset="0"/>
            </a:endParaRPr>
          </a:p>
        </p:txBody>
      </p:sp>
      <p:sp>
        <p:nvSpPr>
          <p:cNvPr id="29698" name="Footer Placeholder 2">
            <a:extLst>
              <a:ext uri="{FF2B5EF4-FFF2-40B4-BE49-F238E27FC236}">
                <a16:creationId xmlns:a16="http://schemas.microsoft.com/office/drawing/2014/main" id="{72B08EB9-BD1A-E044-81F2-4B984EB3E888}"/>
              </a:ext>
            </a:extLst>
          </p:cNvPr>
          <p:cNvSpPr>
            <a:spLocks noGrp="1"/>
          </p:cNvSpPr>
          <p:nvPr>
            <p:ph type="ftr"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ea typeface="ＭＳ Ｐゴシック" panose="020B0600070205080204" pitchFamily="34" charset="-128"/>
              </a:defRPr>
            </a:lvl1pPr>
            <a:lvl2pPr marL="742950" indent="-285750">
              <a:defRPr>
                <a:solidFill>
                  <a:schemeClr val="tx1"/>
                </a:solidFill>
                <a:latin typeface="Arial" panose="020B0604020202020204" pitchFamily="34" charset="0"/>
                <a:ea typeface="ＭＳ Ｐゴシック" panose="020B0600070205080204" pitchFamily="34" charset="-128"/>
              </a:defRPr>
            </a:lvl2pPr>
            <a:lvl3pPr marL="1143000" indent="-228600">
              <a:defRPr>
                <a:solidFill>
                  <a:schemeClr val="tx1"/>
                </a:solidFill>
                <a:latin typeface="Arial" panose="020B0604020202020204" pitchFamily="34" charset="0"/>
                <a:ea typeface="ＭＳ Ｐゴシック" panose="020B0600070205080204" pitchFamily="34" charset="-128"/>
              </a:defRPr>
            </a:lvl3pPr>
            <a:lvl4pPr marL="1600200" indent="-228600">
              <a:defRPr>
                <a:solidFill>
                  <a:schemeClr val="tx1"/>
                </a:solidFill>
                <a:latin typeface="Arial" panose="020B0604020202020204" pitchFamily="34" charset="0"/>
                <a:ea typeface="ＭＳ Ｐゴシック" panose="020B0600070205080204" pitchFamily="34" charset="-128"/>
              </a:defRPr>
            </a:lvl4pPr>
            <a:lvl5pPr marL="2057400" indent="-228600">
              <a:defRPr>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r>
              <a:rPr lang="en-US" altLang="en-US">
                <a:latin typeface="Garamond" panose="02020404030301010803" pitchFamily="18" charset="0"/>
              </a:rPr>
              <a:t>CIS 470: Mobile App Development</a:t>
            </a:r>
          </a:p>
        </p:txBody>
      </p:sp>
      <p:sp>
        <p:nvSpPr>
          <p:cNvPr id="29699" name="Slide Number Placeholder 3">
            <a:extLst>
              <a:ext uri="{FF2B5EF4-FFF2-40B4-BE49-F238E27FC236}">
                <a16:creationId xmlns:a16="http://schemas.microsoft.com/office/drawing/2014/main" id="{52206D89-51CF-7C4C-B8D2-88627906DE2D}"/>
              </a:ext>
            </a:extLst>
          </p:cNvPr>
          <p:cNvSpPr>
            <a:spLocks noGrp="1"/>
          </p:cNvSpPr>
          <p:nvPr>
            <p:ph type="sldNum" sz="quarter" idx="12"/>
          </p:nvPr>
        </p:nvSpPr>
        <p:spPr>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a:defRPr>
                <a:solidFill>
                  <a:schemeClr val="tx1"/>
                </a:solidFill>
                <a:latin typeface="Arial" panose="020B0604020202020204" pitchFamily="34" charset="0"/>
                <a:ea typeface="ＭＳ Ｐゴシック" panose="020B0600070205080204" pitchFamily="34" charset="-128"/>
              </a:defRPr>
            </a:lvl1pPr>
            <a:lvl2pPr marL="742950" indent="-285750">
              <a:defRPr>
                <a:solidFill>
                  <a:schemeClr val="tx1"/>
                </a:solidFill>
                <a:latin typeface="Arial" panose="020B0604020202020204" pitchFamily="34" charset="0"/>
                <a:ea typeface="ＭＳ Ｐゴシック" panose="020B0600070205080204" pitchFamily="34" charset="-128"/>
              </a:defRPr>
            </a:lvl2pPr>
            <a:lvl3pPr marL="1143000" indent="-228600">
              <a:defRPr>
                <a:solidFill>
                  <a:schemeClr val="tx1"/>
                </a:solidFill>
                <a:latin typeface="Arial" panose="020B0604020202020204" pitchFamily="34" charset="0"/>
                <a:ea typeface="ＭＳ Ｐゴシック" panose="020B0600070205080204" pitchFamily="34" charset="-128"/>
              </a:defRPr>
            </a:lvl3pPr>
            <a:lvl4pPr marL="1600200" indent="-228600">
              <a:defRPr>
                <a:solidFill>
                  <a:schemeClr val="tx1"/>
                </a:solidFill>
                <a:latin typeface="Arial" panose="020B0604020202020204" pitchFamily="34" charset="0"/>
                <a:ea typeface="ＭＳ Ｐゴシック" panose="020B0600070205080204" pitchFamily="34" charset="-128"/>
              </a:defRPr>
            </a:lvl4pPr>
            <a:lvl5pPr marL="2057400" indent="-228600">
              <a:defRPr>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fld id="{CA7FCC0A-1AB5-094B-8E0F-A091B1F89F58}" type="slidenum">
              <a:rPr lang="en-US" altLang="en-US" smtClean="0">
                <a:latin typeface="Garamond" panose="02020404030301010803" pitchFamily="18" charset="0"/>
              </a:rPr>
              <a:pPr/>
              <a:t>18</a:t>
            </a:fld>
            <a:endParaRPr lang="en-US" altLang="en-US">
              <a:latin typeface="Garamond" panose="02020404030301010803" pitchFamily="18" charset="0"/>
            </a:endParaRPr>
          </a:p>
        </p:txBody>
      </p:sp>
      <p:sp>
        <p:nvSpPr>
          <p:cNvPr id="10" name="Rectangle 2">
            <a:extLst>
              <a:ext uri="{FF2B5EF4-FFF2-40B4-BE49-F238E27FC236}">
                <a16:creationId xmlns:a16="http://schemas.microsoft.com/office/drawing/2014/main" id="{3AAA5424-835B-254D-8E7D-8FF2946718D7}"/>
              </a:ext>
            </a:extLst>
          </p:cNvPr>
          <p:cNvSpPr txBox="1">
            <a:spLocks noChangeArrowheads="1"/>
          </p:cNvSpPr>
          <p:nvPr/>
        </p:nvSpPr>
        <p:spPr bwMode="auto">
          <a:xfrm>
            <a:off x="385763" y="282575"/>
            <a:ext cx="8229600" cy="6667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lgn="l" rtl="0" eaLnBrk="0" fontAlgn="base" hangingPunct="0">
              <a:spcBef>
                <a:spcPct val="0"/>
              </a:spcBef>
              <a:spcAft>
                <a:spcPct val="0"/>
              </a:spcAft>
              <a:defRPr sz="4200">
                <a:solidFill>
                  <a:schemeClr val="tx2"/>
                </a:solidFill>
                <a:latin typeface="+mj-lt"/>
                <a:ea typeface="+mj-ea"/>
                <a:cs typeface="ＭＳ Ｐゴシック" charset="0"/>
              </a:defRPr>
            </a:lvl1pPr>
            <a:lvl2pPr algn="l" rtl="0" eaLnBrk="0" fontAlgn="base" hangingPunct="0">
              <a:spcBef>
                <a:spcPct val="0"/>
              </a:spcBef>
              <a:spcAft>
                <a:spcPct val="0"/>
              </a:spcAft>
              <a:defRPr sz="4200">
                <a:solidFill>
                  <a:schemeClr val="tx2"/>
                </a:solidFill>
                <a:latin typeface="Garamond" charset="0"/>
                <a:ea typeface="ＭＳ Ｐゴシック" charset="0"/>
                <a:cs typeface="ＭＳ Ｐゴシック" charset="0"/>
              </a:defRPr>
            </a:lvl2pPr>
            <a:lvl3pPr algn="l" rtl="0" eaLnBrk="0" fontAlgn="base" hangingPunct="0">
              <a:spcBef>
                <a:spcPct val="0"/>
              </a:spcBef>
              <a:spcAft>
                <a:spcPct val="0"/>
              </a:spcAft>
              <a:defRPr sz="4200">
                <a:solidFill>
                  <a:schemeClr val="tx2"/>
                </a:solidFill>
                <a:latin typeface="Garamond" charset="0"/>
                <a:ea typeface="ＭＳ Ｐゴシック" charset="0"/>
                <a:cs typeface="ＭＳ Ｐゴシック" charset="0"/>
              </a:defRPr>
            </a:lvl3pPr>
            <a:lvl4pPr algn="l" rtl="0" eaLnBrk="0" fontAlgn="base" hangingPunct="0">
              <a:spcBef>
                <a:spcPct val="0"/>
              </a:spcBef>
              <a:spcAft>
                <a:spcPct val="0"/>
              </a:spcAft>
              <a:defRPr sz="4200">
                <a:solidFill>
                  <a:schemeClr val="tx2"/>
                </a:solidFill>
                <a:latin typeface="Garamond" charset="0"/>
                <a:ea typeface="ＭＳ Ｐゴシック" charset="0"/>
                <a:cs typeface="ＭＳ Ｐゴシック" charset="0"/>
              </a:defRPr>
            </a:lvl4pPr>
            <a:lvl5pPr algn="l" rtl="0" eaLnBrk="0" fontAlgn="base" hangingPunct="0">
              <a:spcBef>
                <a:spcPct val="0"/>
              </a:spcBef>
              <a:spcAft>
                <a:spcPct val="0"/>
              </a:spcAft>
              <a:defRPr sz="4200">
                <a:solidFill>
                  <a:schemeClr val="tx2"/>
                </a:solidFill>
                <a:latin typeface="Garamond" charset="0"/>
                <a:ea typeface="ＭＳ Ｐゴシック" charset="0"/>
                <a:cs typeface="ＭＳ Ｐゴシック" charset="0"/>
              </a:defRPr>
            </a:lvl5pPr>
            <a:lvl6pPr marL="457200" algn="l" rtl="0" fontAlgn="base">
              <a:spcBef>
                <a:spcPct val="0"/>
              </a:spcBef>
              <a:spcAft>
                <a:spcPct val="0"/>
              </a:spcAft>
              <a:defRPr sz="4200">
                <a:solidFill>
                  <a:schemeClr val="tx2"/>
                </a:solidFill>
                <a:latin typeface="Garamond" charset="0"/>
                <a:ea typeface="ＭＳ Ｐゴシック" charset="0"/>
                <a:cs typeface="Arial" charset="0"/>
              </a:defRPr>
            </a:lvl6pPr>
            <a:lvl7pPr marL="914400" algn="l" rtl="0" fontAlgn="base">
              <a:spcBef>
                <a:spcPct val="0"/>
              </a:spcBef>
              <a:spcAft>
                <a:spcPct val="0"/>
              </a:spcAft>
              <a:defRPr sz="4200">
                <a:solidFill>
                  <a:schemeClr val="tx2"/>
                </a:solidFill>
                <a:latin typeface="Garamond" charset="0"/>
                <a:ea typeface="ＭＳ Ｐゴシック" charset="0"/>
                <a:cs typeface="Arial" charset="0"/>
              </a:defRPr>
            </a:lvl7pPr>
            <a:lvl8pPr marL="1371600" algn="l" rtl="0" fontAlgn="base">
              <a:spcBef>
                <a:spcPct val="0"/>
              </a:spcBef>
              <a:spcAft>
                <a:spcPct val="0"/>
              </a:spcAft>
              <a:defRPr sz="4200">
                <a:solidFill>
                  <a:schemeClr val="tx2"/>
                </a:solidFill>
                <a:latin typeface="Garamond" charset="0"/>
                <a:ea typeface="ＭＳ Ｐゴシック" charset="0"/>
                <a:cs typeface="Arial" charset="0"/>
              </a:defRPr>
            </a:lvl8pPr>
            <a:lvl9pPr marL="1828800" algn="l" rtl="0" fontAlgn="base">
              <a:spcBef>
                <a:spcPct val="0"/>
              </a:spcBef>
              <a:spcAft>
                <a:spcPct val="0"/>
              </a:spcAft>
              <a:defRPr sz="4200">
                <a:solidFill>
                  <a:schemeClr val="tx2"/>
                </a:solidFill>
                <a:latin typeface="Garamond" charset="0"/>
                <a:ea typeface="ＭＳ Ｐゴシック" charset="0"/>
                <a:cs typeface="Arial" charset="0"/>
              </a:defRPr>
            </a:lvl9pPr>
          </a:lstStyle>
          <a:p>
            <a:pPr eaLnBrk="1" hangingPunct="1">
              <a:defRPr/>
            </a:pPr>
            <a:r>
              <a:rPr lang="en-US" altLang="en-US" sz="3600" kern="0" dirty="0">
                <a:cs typeface="ＭＳ Ｐゴシック" panose="020B0600070205080204" pitchFamily="34" charset="-128"/>
              </a:rPr>
              <a:t>Notifying the Adapter</a:t>
            </a:r>
          </a:p>
        </p:txBody>
      </p:sp>
      <p:graphicFrame>
        <p:nvGraphicFramePr>
          <p:cNvPr id="3" name="Table 2">
            <a:extLst>
              <a:ext uri="{FF2B5EF4-FFF2-40B4-BE49-F238E27FC236}">
                <a16:creationId xmlns:a16="http://schemas.microsoft.com/office/drawing/2014/main" id="{4DCE39A3-D291-3344-BDA9-EAA70ADE67E6}"/>
              </a:ext>
            </a:extLst>
          </p:cNvPr>
          <p:cNvGraphicFramePr>
            <a:graphicFrameLocks noGrp="1"/>
          </p:cNvGraphicFramePr>
          <p:nvPr>
            <p:extLst>
              <p:ext uri="{D42A27DB-BD31-4B8C-83A1-F6EECF244321}">
                <p14:modId xmlns:p14="http://schemas.microsoft.com/office/powerpoint/2010/main" val="1303918132"/>
              </p:ext>
            </p:extLst>
          </p:nvPr>
        </p:nvGraphicFramePr>
        <p:xfrm>
          <a:off x="857250" y="1057070"/>
          <a:ext cx="6762750" cy="3863340"/>
        </p:xfrm>
        <a:graphic>
          <a:graphicData uri="http://schemas.openxmlformats.org/drawingml/2006/table">
            <a:tbl>
              <a:tblPr/>
              <a:tblGrid>
                <a:gridCol w="3381375">
                  <a:extLst>
                    <a:ext uri="{9D8B030D-6E8A-4147-A177-3AD203B41FA5}">
                      <a16:colId xmlns:a16="http://schemas.microsoft.com/office/drawing/2014/main" val="2339179611"/>
                    </a:ext>
                  </a:extLst>
                </a:gridCol>
                <a:gridCol w="3381375">
                  <a:extLst>
                    <a:ext uri="{9D8B030D-6E8A-4147-A177-3AD203B41FA5}">
                      <a16:colId xmlns:a16="http://schemas.microsoft.com/office/drawing/2014/main" val="3572385568"/>
                    </a:ext>
                  </a:extLst>
                </a:gridCol>
              </a:tblGrid>
              <a:tr h="0">
                <a:tc>
                  <a:txBody>
                    <a:bodyPr/>
                    <a:lstStyle/>
                    <a:p>
                      <a:r>
                        <a:rPr lang="en-US" b="1" dirty="0">
                          <a:effectLst/>
                        </a:rPr>
                        <a:t>Method</a:t>
                      </a:r>
                    </a:p>
                  </a:txBody>
                  <a:tcPr marL="123825" marR="123825" marT="57150" marB="57150" anchor="ctr">
                    <a:lnL w="9525" cap="flat" cmpd="sng" algn="ctr">
                      <a:solidFill>
                        <a:srgbClr val="DFE2E5"/>
                      </a:solidFill>
                      <a:prstDash val="solid"/>
                      <a:round/>
                      <a:headEnd type="none" w="med" len="med"/>
                      <a:tailEnd type="none" w="med" len="med"/>
                    </a:lnL>
                    <a:lnR w="9525" cap="flat" cmpd="sng" algn="ctr">
                      <a:solidFill>
                        <a:srgbClr val="DFE2E5"/>
                      </a:solidFill>
                      <a:prstDash val="solid"/>
                      <a:round/>
                      <a:headEnd type="none" w="med" len="med"/>
                      <a:tailEnd type="none" w="med" len="med"/>
                    </a:lnR>
                    <a:lnT w="9525" cap="flat" cmpd="sng" algn="ctr">
                      <a:solidFill>
                        <a:srgbClr val="DFE2E5"/>
                      </a:solidFill>
                      <a:prstDash val="solid"/>
                      <a:round/>
                      <a:headEnd type="none" w="med" len="med"/>
                      <a:tailEnd type="none" w="med" len="med"/>
                    </a:lnT>
                    <a:lnB w="9525" cap="flat" cmpd="sng" algn="ctr">
                      <a:solidFill>
                        <a:srgbClr val="DFE2E5"/>
                      </a:solidFill>
                      <a:prstDash val="solid"/>
                      <a:round/>
                      <a:headEnd type="none" w="med" len="med"/>
                      <a:tailEnd type="none" w="med" len="med"/>
                    </a:lnB>
                    <a:solidFill>
                      <a:srgbClr val="FFFFFF"/>
                    </a:solidFill>
                  </a:tcPr>
                </a:tc>
                <a:tc>
                  <a:txBody>
                    <a:bodyPr/>
                    <a:lstStyle/>
                    <a:p>
                      <a:r>
                        <a:rPr lang="en-US" b="1">
                          <a:effectLst/>
                        </a:rPr>
                        <a:t>Description</a:t>
                      </a:r>
                    </a:p>
                  </a:txBody>
                  <a:tcPr marL="123825" marR="123825" marT="57150" marB="57150" anchor="ctr">
                    <a:lnL w="9525" cap="flat" cmpd="sng" algn="ctr">
                      <a:solidFill>
                        <a:srgbClr val="DFE2E5"/>
                      </a:solidFill>
                      <a:prstDash val="solid"/>
                      <a:round/>
                      <a:headEnd type="none" w="med" len="med"/>
                      <a:tailEnd type="none" w="med" len="med"/>
                    </a:lnL>
                    <a:lnR w="9525" cap="flat" cmpd="sng" algn="ctr">
                      <a:solidFill>
                        <a:srgbClr val="DFE2E5"/>
                      </a:solidFill>
                      <a:prstDash val="solid"/>
                      <a:round/>
                      <a:headEnd type="none" w="med" len="med"/>
                      <a:tailEnd type="none" w="med" len="med"/>
                    </a:lnR>
                    <a:lnT w="9525" cap="flat" cmpd="sng" algn="ctr">
                      <a:solidFill>
                        <a:srgbClr val="DFE2E5"/>
                      </a:solidFill>
                      <a:prstDash val="solid"/>
                      <a:round/>
                      <a:headEnd type="none" w="med" len="med"/>
                      <a:tailEnd type="none" w="med" len="med"/>
                    </a:lnT>
                    <a:lnB w="9525" cap="flat" cmpd="sng" algn="ctr">
                      <a:solidFill>
                        <a:srgbClr val="DFE2E5"/>
                      </a:solidFill>
                      <a:prstDash val="solid"/>
                      <a:round/>
                      <a:headEnd type="none" w="med" len="med"/>
                      <a:tailEnd type="none" w="med" len="med"/>
                    </a:lnB>
                    <a:solidFill>
                      <a:srgbClr val="FFFFFF"/>
                    </a:solidFill>
                  </a:tcPr>
                </a:tc>
                <a:extLst>
                  <a:ext uri="{0D108BD9-81ED-4DB2-BD59-A6C34878D82A}">
                    <a16:rowId xmlns:a16="http://schemas.microsoft.com/office/drawing/2014/main" val="598665803"/>
                  </a:ext>
                </a:extLst>
              </a:tr>
              <a:tr h="0">
                <a:tc>
                  <a:txBody>
                    <a:bodyPr/>
                    <a:lstStyle/>
                    <a:p>
                      <a:r>
                        <a:rPr lang="en-US">
                          <a:effectLst/>
                        </a:rPr>
                        <a:t>notifyItemChanged(int pos)</a:t>
                      </a:r>
                    </a:p>
                  </a:txBody>
                  <a:tcPr marL="123825" marR="123825" marT="57150" marB="57150" anchor="ctr">
                    <a:lnL w="9525" cap="flat" cmpd="sng" algn="ctr">
                      <a:solidFill>
                        <a:srgbClr val="DFE2E5"/>
                      </a:solidFill>
                      <a:prstDash val="solid"/>
                      <a:round/>
                      <a:headEnd type="none" w="med" len="med"/>
                      <a:tailEnd type="none" w="med" len="med"/>
                    </a:lnL>
                    <a:lnR w="9525" cap="flat" cmpd="sng" algn="ctr">
                      <a:solidFill>
                        <a:srgbClr val="DFE2E5"/>
                      </a:solidFill>
                      <a:prstDash val="solid"/>
                      <a:round/>
                      <a:headEnd type="none" w="med" len="med"/>
                      <a:tailEnd type="none" w="med" len="med"/>
                    </a:lnR>
                    <a:lnT w="9525" cap="flat" cmpd="sng" algn="ctr">
                      <a:solidFill>
                        <a:srgbClr val="DFE2E5"/>
                      </a:solidFill>
                      <a:prstDash val="solid"/>
                      <a:round/>
                      <a:headEnd type="none" w="med" len="med"/>
                      <a:tailEnd type="none" w="med" len="med"/>
                    </a:lnT>
                    <a:lnB w="9525" cap="flat" cmpd="sng" algn="ctr">
                      <a:solidFill>
                        <a:srgbClr val="DFE2E5"/>
                      </a:solidFill>
                      <a:prstDash val="solid"/>
                      <a:round/>
                      <a:headEnd type="none" w="med" len="med"/>
                      <a:tailEnd type="none" w="med" len="med"/>
                    </a:lnB>
                    <a:solidFill>
                      <a:srgbClr val="FFFFFF"/>
                    </a:solidFill>
                  </a:tcPr>
                </a:tc>
                <a:tc>
                  <a:txBody>
                    <a:bodyPr/>
                    <a:lstStyle/>
                    <a:p>
                      <a:r>
                        <a:rPr lang="en-US">
                          <a:effectLst/>
                        </a:rPr>
                        <a:t>Notify that item at position has changed.</a:t>
                      </a:r>
                    </a:p>
                  </a:txBody>
                  <a:tcPr marL="123825" marR="123825" marT="57150" marB="57150" anchor="ctr">
                    <a:lnL w="9525" cap="flat" cmpd="sng" algn="ctr">
                      <a:solidFill>
                        <a:srgbClr val="DFE2E5"/>
                      </a:solidFill>
                      <a:prstDash val="solid"/>
                      <a:round/>
                      <a:headEnd type="none" w="med" len="med"/>
                      <a:tailEnd type="none" w="med" len="med"/>
                    </a:lnL>
                    <a:lnR w="9525" cap="flat" cmpd="sng" algn="ctr">
                      <a:solidFill>
                        <a:srgbClr val="DFE2E5"/>
                      </a:solidFill>
                      <a:prstDash val="solid"/>
                      <a:round/>
                      <a:headEnd type="none" w="med" len="med"/>
                      <a:tailEnd type="none" w="med" len="med"/>
                    </a:lnR>
                    <a:lnT w="9525" cap="flat" cmpd="sng" algn="ctr">
                      <a:solidFill>
                        <a:srgbClr val="DFE2E5"/>
                      </a:solidFill>
                      <a:prstDash val="solid"/>
                      <a:round/>
                      <a:headEnd type="none" w="med" len="med"/>
                      <a:tailEnd type="none" w="med" len="med"/>
                    </a:lnT>
                    <a:lnB w="9525" cap="flat" cmpd="sng" algn="ctr">
                      <a:solidFill>
                        <a:srgbClr val="DFE2E5"/>
                      </a:solidFill>
                      <a:prstDash val="solid"/>
                      <a:round/>
                      <a:headEnd type="none" w="med" len="med"/>
                      <a:tailEnd type="none" w="med" len="med"/>
                    </a:lnB>
                    <a:solidFill>
                      <a:srgbClr val="FFFFFF"/>
                    </a:solidFill>
                  </a:tcPr>
                </a:tc>
                <a:extLst>
                  <a:ext uri="{0D108BD9-81ED-4DB2-BD59-A6C34878D82A}">
                    <a16:rowId xmlns:a16="http://schemas.microsoft.com/office/drawing/2014/main" val="1553500172"/>
                  </a:ext>
                </a:extLst>
              </a:tr>
              <a:tr h="0">
                <a:tc>
                  <a:txBody>
                    <a:bodyPr/>
                    <a:lstStyle/>
                    <a:p>
                      <a:r>
                        <a:rPr lang="en-US">
                          <a:effectLst/>
                        </a:rPr>
                        <a:t>notifyItemInserted(int pos)</a:t>
                      </a:r>
                    </a:p>
                  </a:txBody>
                  <a:tcPr marL="123825" marR="123825" marT="57150" marB="57150" anchor="ctr">
                    <a:lnL w="9525" cap="flat" cmpd="sng" algn="ctr">
                      <a:solidFill>
                        <a:srgbClr val="DFE2E5"/>
                      </a:solidFill>
                      <a:prstDash val="solid"/>
                      <a:round/>
                      <a:headEnd type="none" w="med" len="med"/>
                      <a:tailEnd type="none" w="med" len="med"/>
                    </a:lnL>
                    <a:lnR w="9525" cap="flat" cmpd="sng" algn="ctr">
                      <a:solidFill>
                        <a:srgbClr val="DFE2E5"/>
                      </a:solidFill>
                      <a:prstDash val="solid"/>
                      <a:round/>
                      <a:headEnd type="none" w="med" len="med"/>
                      <a:tailEnd type="none" w="med" len="med"/>
                    </a:lnR>
                    <a:lnT w="9525" cap="flat" cmpd="sng" algn="ctr">
                      <a:solidFill>
                        <a:srgbClr val="DFE2E5"/>
                      </a:solidFill>
                      <a:prstDash val="solid"/>
                      <a:round/>
                      <a:headEnd type="none" w="med" len="med"/>
                      <a:tailEnd type="none" w="med" len="med"/>
                    </a:lnT>
                    <a:lnB w="9525" cap="flat" cmpd="sng" algn="ctr">
                      <a:solidFill>
                        <a:srgbClr val="DFE2E5"/>
                      </a:solidFill>
                      <a:prstDash val="solid"/>
                      <a:round/>
                      <a:headEnd type="none" w="med" len="med"/>
                      <a:tailEnd type="none" w="med" len="med"/>
                    </a:lnB>
                    <a:solidFill>
                      <a:srgbClr val="F6F8FA"/>
                    </a:solidFill>
                  </a:tcPr>
                </a:tc>
                <a:tc>
                  <a:txBody>
                    <a:bodyPr/>
                    <a:lstStyle/>
                    <a:p>
                      <a:r>
                        <a:rPr lang="en-US">
                          <a:effectLst/>
                        </a:rPr>
                        <a:t>Notify that item reflected at position has been newly inserted.</a:t>
                      </a:r>
                    </a:p>
                  </a:txBody>
                  <a:tcPr marL="123825" marR="123825" marT="57150" marB="57150" anchor="ctr">
                    <a:lnL w="9525" cap="flat" cmpd="sng" algn="ctr">
                      <a:solidFill>
                        <a:srgbClr val="DFE2E5"/>
                      </a:solidFill>
                      <a:prstDash val="solid"/>
                      <a:round/>
                      <a:headEnd type="none" w="med" len="med"/>
                      <a:tailEnd type="none" w="med" len="med"/>
                    </a:lnL>
                    <a:lnR w="9525" cap="flat" cmpd="sng" algn="ctr">
                      <a:solidFill>
                        <a:srgbClr val="DFE2E5"/>
                      </a:solidFill>
                      <a:prstDash val="solid"/>
                      <a:round/>
                      <a:headEnd type="none" w="med" len="med"/>
                      <a:tailEnd type="none" w="med" len="med"/>
                    </a:lnR>
                    <a:lnT w="9525" cap="flat" cmpd="sng" algn="ctr">
                      <a:solidFill>
                        <a:srgbClr val="DFE2E5"/>
                      </a:solidFill>
                      <a:prstDash val="solid"/>
                      <a:round/>
                      <a:headEnd type="none" w="med" len="med"/>
                      <a:tailEnd type="none" w="med" len="med"/>
                    </a:lnT>
                    <a:lnB w="9525" cap="flat" cmpd="sng" algn="ctr">
                      <a:solidFill>
                        <a:srgbClr val="DFE2E5"/>
                      </a:solidFill>
                      <a:prstDash val="solid"/>
                      <a:round/>
                      <a:headEnd type="none" w="med" len="med"/>
                      <a:tailEnd type="none" w="med" len="med"/>
                    </a:lnB>
                    <a:solidFill>
                      <a:srgbClr val="F6F8FA"/>
                    </a:solidFill>
                  </a:tcPr>
                </a:tc>
                <a:extLst>
                  <a:ext uri="{0D108BD9-81ED-4DB2-BD59-A6C34878D82A}">
                    <a16:rowId xmlns:a16="http://schemas.microsoft.com/office/drawing/2014/main" val="4084894589"/>
                  </a:ext>
                </a:extLst>
              </a:tr>
              <a:tr h="0">
                <a:tc>
                  <a:txBody>
                    <a:bodyPr/>
                    <a:lstStyle/>
                    <a:p>
                      <a:r>
                        <a:rPr lang="en-US">
                          <a:effectLst/>
                        </a:rPr>
                        <a:t>notifyItemRemoved(int pos)</a:t>
                      </a:r>
                    </a:p>
                  </a:txBody>
                  <a:tcPr marL="123825" marR="123825" marT="57150" marB="57150" anchor="ctr">
                    <a:lnL w="9525" cap="flat" cmpd="sng" algn="ctr">
                      <a:solidFill>
                        <a:srgbClr val="DFE2E5"/>
                      </a:solidFill>
                      <a:prstDash val="solid"/>
                      <a:round/>
                      <a:headEnd type="none" w="med" len="med"/>
                      <a:tailEnd type="none" w="med" len="med"/>
                    </a:lnL>
                    <a:lnR w="9525" cap="flat" cmpd="sng" algn="ctr">
                      <a:solidFill>
                        <a:srgbClr val="DFE2E5"/>
                      </a:solidFill>
                      <a:prstDash val="solid"/>
                      <a:round/>
                      <a:headEnd type="none" w="med" len="med"/>
                      <a:tailEnd type="none" w="med" len="med"/>
                    </a:lnR>
                    <a:lnT w="9525" cap="flat" cmpd="sng" algn="ctr">
                      <a:solidFill>
                        <a:srgbClr val="DFE2E5"/>
                      </a:solidFill>
                      <a:prstDash val="solid"/>
                      <a:round/>
                      <a:headEnd type="none" w="med" len="med"/>
                      <a:tailEnd type="none" w="med" len="med"/>
                    </a:lnT>
                    <a:lnB w="9525" cap="flat" cmpd="sng" algn="ctr">
                      <a:solidFill>
                        <a:srgbClr val="DFE2E5"/>
                      </a:solidFill>
                      <a:prstDash val="solid"/>
                      <a:round/>
                      <a:headEnd type="none" w="med" len="med"/>
                      <a:tailEnd type="none" w="med" len="med"/>
                    </a:lnB>
                    <a:solidFill>
                      <a:srgbClr val="FFFFFF"/>
                    </a:solidFill>
                  </a:tcPr>
                </a:tc>
                <a:tc>
                  <a:txBody>
                    <a:bodyPr/>
                    <a:lstStyle/>
                    <a:p>
                      <a:r>
                        <a:rPr lang="en-US">
                          <a:effectLst/>
                        </a:rPr>
                        <a:t>Notify that items previously located at position has been removed from the data set.</a:t>
                      </a:r>
                    </a:p>
                  </a:txBody>
                  <a:tcPr marL="123825" marR="123825" marT="57150" marB="57150" anchor="ctr">
                    <a:lnL w="9525" cap="flat" cmpd="sng" algn="ctr">
                      <a:solidFill>
                        <a:srgbClr val="DFE2E5"/>
                      </a:solidFill>
                      <a:prstDash val="solid"/>
                      <a:round/>
                      <a:headEnd type="none" w="med" len="med"/>
                      <a:tailEnd type="none" w="med" len="med"/>
                    </a:lnL>
                    <a:lnR w="9525" cap="flat" cmpd="sng" algn="ctr">
                      <a:solidFill>
                        <a:srgbClr val="DFE2E5"/>
                      </a:solidFill>
                      <a:prstDash val="solid"/>
                      <a:round/>
                      <a:headEnd type="none" w="med" len="med"/>
                      <a:tailEnd type="none" w="med" len="med"/>
                    </a:lnR>
                    <a:lnT w="9525" cap="flat" cmpd="sng" algn="ctr">
                      <a:solidFill>
                        <a:srgbClr val="DFE2E5"/>
                      </a:solidFill>
                      <a:prstDash val="solid"/>
                      <a:round/>
                      <a:headEnd type="none" w="med" len="med"/>
                      <a:tailEnd type="none" w="med" len="med"/>
                    </a:lnT>
                    <a:lnB w="9525" cap="flat" cmpd="sng" algn="ctr">
                      <a:solidFill>
                        <a:srgbClr val="DFE2E5"/>
                      </a:solidFill>
                      <a:prstDash val="solid"/>
                      <a:round/>
                      <a:headEnd type="none" w="med" len="med"/>
                      <a:tailEnd type="none" w="med" len="med"/>
                    </a:lnB>
                    <a:solidFill>
                      <a:srgbClr val="FFFFFF"/>
                    </a:solidFill>
                  </a:tcPr>
                </a:tc>
                <a:extLst>
                  <a:ext uri="{0D108BD9-81ED-4DB2-BD59-A6C34878D82A}">
                    <a16:rowId xmlns:a16="http://schemas.microsoft.com/office/drawing/2014/main" val="3964896773"/>
                  </a:ext>
                </a:extLst>
              </a:tr>
              <a:tr h="0">
                <a:tc>
                  <a:txBody>
                    <a:bodyPr/>
                    <a:lstStyle/>
                    <a:p>
                      <a:r>
                        <a:rPr lang="en-US">
                          <a:effectLst/>
                        </a:rPr>
                        <a:t>notifyDataSetChanged()</a:t>
                      </a:r>
                    </a:p>
                  </a:txBody>
                  <a:tcPr marL="123825" marR="123825" marT="57150" marB="57150" anchor="ctr">
                    <a:lnL w="9525" cap="flat" cmpd="sng" algn="ctr">
                      <a:solidFill>
                        <a:srgbClr val="DFE2E5"/>
                      </a:solidFill>
                      <a:prstDash val="solid"/>
                      <a:round/>
                      <a:headEnd type="none" w="med" len="med"/>
                      <a:tailEnd type="none" w="med" len="med"/>
                    </a:lnL>
                    <a:lnR w="9525" cap="flat" cmpd="sng" algn="ctr">
                      <a:solidFill>
                        <a:srgbClr val="DFE2E5"/>
                      </a:solidFill>
                      <a:prstDash val="solid"/>
                      <a:round/>
                      <a:headEnd type="none" w="med" len="med"/>
                      <a:tailEnd type="none" w="med" len="med"/>
                    </a:lnR>
                    <a:lnT w="9525" cap="flat" cmpd="sng" algn="ctr">
                      <a:solidFill>
                        <a:srgbClr val="DFE2E5"/>
                      </a:solidFill>
                      <a:prstDash val="solid"/>
                      <a:round/>
                      <a:headEnd type="none" w="med" len="med"/>
                      <a:tailEnd type="none" w="med" len="med"/>
                    </a:lnT>
                    <a:lnB w="9525" cap="flat" cmpd="sng" algn="ctr">
                      <a:solidFill>
                        <a:srgbClr val="DFE2E5"/>
                      </a:solidFill>
                      <a:prstDash val="solid"/>
                      <a:round/>
                      <a:headEnd type="none" w="med" len="med"/>
                      <a:tailEnd type="none" w="med" len="med"/>
                    </a:lnB>
                    <a:solidFill>
                      <a:srgbClr val="F6F8FA"/>
                    </a:solidFill>
                  </a:tcPr>
                </a:tc>
                <a:tc>
                  <a:txBody>
                    <a:bodyPr/>
                    <a:lstStyle/>
                    <a:p>
                      <a:r>
                        <a:rPr lang="en-US" dirty="0">
                          <a:effectLst/>
                        </a:rPr>
                        <a:t>Notify that the dataset has changed. Use only as last resort.</a:t>
                      </a:r>
                    </a:p>
                  </a:txBody>
                  <a:tcPr marL="123825" marR="123825" marT="57150" marB="57150" anchor="ctr">
                    <a:lnL w="9525" cap="flat" cmpd="sng" algn="ctr">
                      <a:solidFill>
                        <a:srgbClr val="DFE2E5"/>
                      </a:solidFill>
                      <a:prstDash val="solid"/>
                      <a:round/>
                      <a:headEnd type="none" w="med" len="med"/>
                      <a:tailEnd type="none" w="med" len="med"/>
                    </a:lnL>
                    <a:lnR w="9525" cap="flat" cmpd="sng" algn="ctr">
                      <a:solidFill>
                        <a:srgbClr val="DFE2E5"/>
                      </a:solidFill>
                      <a:prstDash val="solid"/>
                      <a:round/>
                      <a:headEnd type="none" w="med" len="med"/>
                      <a:tailEnd type="none" w="med" len="med"/>
                    </a:lnR>
                    <a:lnT w="9525" cap="flat" cmpd="sng" algn="ctr">
                      <a:solidFill>
                        <a:srgbClr val="DFE2E5"/>
                      </a:solidFill>
                      <a:prstDash val="solid"/>
                      <a:round/>
                      <a:headEnd type="none" w="med" len="med"/>
                      <a:tailEnd type="none" w="med" len="med"/>
                    </a:lnT>
                    <a:lnB w="9525" cap="flat" cmpd="sng" algn="ctr">
                      <a:solidFill>
                        <a:srgbClr val="DFE2E5"/>
                      </a:solidFill>
                      <a:prstDash val="solid"/>
                      <a:round/>
                      <a:headEnd type="none" w="med" len="med"/>
                      <a:tailEnd type="none" w="med" len="med"/>
                    </a:lnB>
                    <a:solidFill>
                      <a:srgbClr val="F6F8FA"/>
                    </a:solidFill>
                  </a:tcPr>
                </a:tc>
                <a:extLst>
                  <a:ext uri="{0D108BD9-81ED-4DB2-BD59-A6C34878D82A}">
                    <a16:rowId xmlns:a16="http://schemas.microsoft.com/office/drawing/2014/main" val="3734646043"/>
                  </a:ext>
                </a:extLst>
              </a:tr>
            </a:tbl>
          </a:graphicData>
        </a:graphic>
      </p:graphicFrame>
      <p:sp>
        <p:nvSpPr>
          <p:cNvPr id="4" name="Rectangle 3">
            <a:extLst>
              <a:ext uri="{FF2B5EF4-FFF2-40B4-BE49-F238E27FC236}">
                <a16:creationId xmlns:a16="http://schemas.microsoft.com/office/drawing/2014/main" id="{44DB14D7-02F3-2542-97C5-DABB6FEB1ACB}"/>
              </a:ext>
            </a:extLst>
          </p:cNvPr>
          <p:cNvSpPr/>
          <p:nvPr/>
        </p:nvSpPr>
        <p:spPr>
          <a:xfrm>
            <a:off x="857251" y="4920410"/>
            <a:ext cx="6762749" cy="1200329"/>
          </a:xfrm>
          <a:prstGeom prst="rect">
            <a:avLst/>
          </a:prstGeom>
          <a:solidFill>
            <a:schemeClr val="tx2">
              <a:lumMod val="20000"/>
              <a:lumOff val="80000"/>
            </a:schemeClr>
          </a:solidFill>
          <a:ln>
            <a:solidFill>
              <a:schemeClr val="accent1"/>
            </a:solidFill>
          </a:ln>
        </p:spPr>
        <p:txBody>
          <a:bodyPr wrap="square">
            <a:spAutoFit/>
          </a:bodyPr>
          <a:lstStyle/>
          <a:p>
            <a:r>
              <a:rPr lang="en-US" dirty="0">
                <a:solidFill>
                  <a:srgbClr val="6A737D"/>
                </a:solidFill>
              </a:rPr>
              <a:t>// Add a new contact</a:t>
            </a:r>
            <a:r>
              <a:rPr lang="en-US" dirty="0"/>
              <a:t> </a:t>
            </a:r>
          </a:p>
          <a:p>
            <a:r>
              <a:rPr lang="en-US" dirty="0" err="1"/>
              <a:t>contacts</a:t>
            </a:r>
            <a:r>
              <a:rPr lang="en-US" dirty="0" err="1">
                <a:solidFill>
                  <a:srgbClr val="D73A49"/>
                </a:solidFill>
              </a:rPr>
              <a:t>.</a:t>
            </a:r>
            <a:r>
              <a:rPr lang="en-US" dirty="0" err="1"/>
              <a:t>add</a:t>
            </a:r>
            <a:r>
              <a:rPr lang="en-US" dirty="0"/>
              <a:t>(</a:t>
            </a:r>
            <a:r>
              <a:rPr lang="en-US" dirty="0">
                <a:solidFill>
                  <a:srgbClr val="005CC5"/>
                </a:solidFill>
              </a:rPr>
              <a:t>0</a:t>
            </a:r>
            <a:r>
              <a:rPr lang="en-US" dirty="0"/>
              <a:t>, </a:t>
            </a:r>
            <a:r>
              <a:rPr lang="en-US" dirty="0">
                <a:solidFill>
                  <a:srgbClr val="D73A49"/>
                </a:solidFill>
              </a:rPr>
              <a:t>new</a:t>
            </a:r>
            <a:r>
              <a:rPr lang="en-US" dirty="0"/>
              <a:t> </a:t>
            </a:r>
            <a:r>
              <a:rPr lang="en-US" dirty="0">
                <a:solidFill>
                  <a:srgbClr val="24292E"/>
                </a:solidFill>
              </a:rPr>
              <a:t>Contact</a:t>
            </a:r>
            <a:r>
              <a:rPr lang="en-US" dirty="0"/>
              <a:t>(</a:t>
            </a:r>
            <a:r>
              <a:rPr lang="en-US" dirty="0">
                <a:solidFill>
                  <a:srgbClr val="032F62"/>
                </a:solidFill>
              </a:rPr>
              <a:t>"Barney"</a:t>
            </a:r>
            <a:r>
              <a:rPr lang="en-US" dirty="0"/>
              <a:t>, </a:t>
            </a:r>
            <a:r>
              <a:rPr lang="en-US" dirty="0">
                <a:solidFill>
                  <a:srgbClr val="005CC5"/>
                </a:solidFill>
              </a:rPr>
              <a:t>true</a:t>
            </a:r>
            <a:r>
              <a:rPr lang="en-US" dirty="0"/>
              <a:t>)); </a:t>
            </a:r>
          </a:p>
          <a:p>
            <a:r>
              <a:rPr lang="en-US" dirty="0">
                <a:solidFill>
                  <a:srgbClr val="6A737D"/>
                </a:solidFill>
              </a:rPr>
              <a:t>// Notify the adapter that an item was inserted at position 0</a:t>
            </a:r>
            <a:r>
              <a:rPr lang="en-US" dirty="0"/>
              <a:t> </a:t>
            </a:r>
            <a:r>
              <a:rPr lang="en-US" dirty="0" err="1"/>
              <a:t>adapter</a:t>
            </a:r>
            <a:r>
              <a:rPr lang="en-US" dirty="0" err="1">
                <a:solidFill>
                  <a:srgbClr val="D73A49"/>
                </a:solidFill>
              </a:rPr>
              <a:t>.</a:t>
            </a:r>
            <a:r>
              <a:rPr lang="en-US" dirty="0" err="1"/>
              <a:t>notifyItemInserted</a:t>
            </a:r>
            <a:r>
              <a:rPr lang="en-US" dirty="0"/>
              <a:t>(</a:t>
            </a:r>
            <a:r>
              <a:rPr lang="en-US" dirty="0">
                <a:solidFill>
                  <a:srgbClr val="005CC5"/>
                </a:solidFill>
              </a:rPr>
              <a:t>0</a:t>
            </a:r>
            <a:r>
              <a:rPr lang="en-US" dirty="0"/>
              <a:t>);</a:t>
            </a:r>
          </a:p>
        </p:txBody>
      </p:sp>
    </p:spTree>
    <p:extLst>
      <p:ext uri="{BB962C8B-B14F-4D97-AF65-F5344CB8AC3E}">
        <p14:creationId xmlns:p14="http://schemas.microsoft.com/office/powerpoint/2010/main" val="330706411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7" name="Date Placeholder 1">
            <a:extLst>
              <a:ext uri="{FF2B5EF4-FFF2-40B4-BE49-F238E27FC236}">
                <a16:creationId xmlns:a16="http://schemas.microsoft.com/office/drawing/2014/main" id="{F4523473-C30F-124D-902B-19038184C502}"/>
              </a:ext>
            </a:extLst>
          </p:cNvPr>
          <p:cNvSpPr>
            <a:spLocks noGrp="1"/>
          </p:cNvSpPr>
          <p:nvPr>
            <p:ph type="dt" sz="quarter" idx="10"/>
          </p:nvPr>
        </p:nvSpPr>
        <p:spPr>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a:defRPr>
                <a:solidFill>
                  <a:schemeClr val="tx1"/>
                </a:solidFill>
                <a:latin typeface="Arial" panose="020B0604020202020204" pitchFamily="34" charset="0"/>
                <a:ea typeface="ＭＳ Ｐゴシック" panose="020B0600070205080204" pitchFamily="34" charset="-128"/>
              </a:defRPr>
            </a:lvl1pPr>
            <a:lvl2pPr marL="742950" indent="-285750">
              <a:defRPr>
                <a:solidFill>
                  <a:schemeClr val="tx1"/>
                </a:solidFill>
                <a:latin typeface="Arial" panose="020B0604020202020204" pitchFamily="34" charset="0"/>
                <a:ea typeface="ＭＳ Ｐゴシック" panose="020B0600070205080204" pitchFamily="34" charset="-128"/>
              </a:defRPr>
            </a:lvl2pPr>
            <a:lvl3pPr marL="1143000" indent="-228600">
              <a:defRPr>
                <a:solidFill>
                  <a:schemeClr val="tx1"/>
                </a:solidFill>
                <a:latin typeface="Arial" panose="020B0604020202020204" pitchFamily="34" charset="0"/>
                <a:ea typeface="ＭＳ Ｐゴシック" panose="020B0600070205080204" pitchFamily="34" charset="-128"/>
              </a:defRPr>
            </a:lvl3pPr>
            <a:lvl4pPr marL="1600200" indent="-228600">
              <a:defRPr>
                <a:solidFill>
                  <a:schemeClr val="tx1"/>
                </a:solidFill>
                <a:latin typeface="Arial" panose="020B0604020202020204" pitchFamily="34" charset="0"/>
                <a:ea typeface="ＭＳ Ｐゴシック" panose="020B0600070205080204" pitchFamily="34" charset="-128"/>
              </a:defRPr>
            </a:lvl4pPr>
            <a:lvl5pPr marL="2057400" indent="-228600">
              <a:defRPr>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fld id="{AFCCDE6D-CB64-2943-9246-D4A7C1C67985}" type="datetime1">
              <a:rPr lang="en-US" altLang="en-US" smtClean="0">
                <a:latin typeface="Garamond" panose="02020404030301010803" pitchFamily="18" charset="0"/>
              </a:rPr>
              <a:pPr/>
              <a:t>3/30/21</a:t>
            </a:fld>
            <a:endParaRPr lang="en-US" altLang="en-US">
              <a:latin typeface="Garamond" panose="02020404030301010803" pitchFamily="18" charset="0"/>
            </a:endParaRPr>
          </a:p>
        </p:txBody>
      </p:sp>
      <p:sp>
        <p:nvSpPr>
          <p:cNvPr id="29698" name="Footer Placeholder 2">
            <a:extLst>
              <a:ext uri="{FF2B5EF4-FFF2-40B4-BE49-F238E27FC236}">
                <a16:creationId xmlns:a16="http://schemas.microsoft.com/office/drawing/2014/main" id="{72B08EB9-BD1A-E044-81F2-4B984EB3E888}"/>
              </a:ext>
            </a:extLst>
          </p:cNvPr>
          <p:cNvSpPr>
            <a:spLocks noGrp="1"/>
          </p:cNvSpPr>
          <p:nvPr>
            <p:ph type="ftr"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ea typeface="ＭＳ Ｐゴシック" panose="020B0600070205080204" pitchFamily="34" charset="-128"/>
              </a:defRPr>
            </a:lvl1pPr>
            <a:lvl2pPr marL="742950" indent="-285750">
              <a:defRPr>
                <a:solidFill>
                  <a:schemeClr val="tx1"/>
                </a:solidFill>
                <a:latin typeface="Arial" panose="020B0604020202020204" pitchFamily="34" charset="0"/>
                <a:ea typeface="ＭＳ Ｐゴシック" panose="020B0600070205080204" pitchFamily="34" charset="-128"/>
              </a:defRPr>
            </a:lvl2pPr>
            <a:lvl3pPr marL="1143000" indent="-228600">
              <a:defRPr>
                <a:solidFill>
                  <a:schemeClr val="tx1"/>
                </a:solidFill>
                <a:latin typeface="Arial" panose="020B0604020202020204" pitchFamily="34" charset="0"/>
                <a:ea typeface="ＭＳ Ｐゴシック" panose="020B0600070205080204" pitchFamily="34" charset="-128"/>
              </a:defRPr>
            </a:lvl3pPr>
            <a:lvl4pPr marL="1600200" indent="-228600">
              <a:defRPr>
                <a:solidFill>
                  <a:schemeClr val="tx1"/>
                </a:solidFill>
                <a:latin typeface="Arial" panose="020B0604020202020204" pitchFamily="34" charset="0"/>
                <a:ea typeface="ＭＳ Ｐゴシック" panose="020B0600070205080204" pitchFamily="34" charset="-128"/>
              </a:defRPr>
            </a:lvl4pPr>
            <a:lvl5pPr marL="2057400" indent="-228600">
              <a:defRPr>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r>
              <a:rPr lang="en-US" altLang="en-US">
                <a:latin typeface="Garamond" panose="02020404030301010803" pitchFamily="18" charset="0"/>
              </a:rPr>
              <a:t>CIS 470: Mobile App Development</a:t>
            </a:r>
          </a:p>
        </p:txBody>
      </p:sp>
      <p:sp>
        <p:nvSpPr>
          <p:cNvPr id="29699" name="Slide Number Placeholder 3">
            <a:extLst>
              <a:ext uri="{FF2B5EF4-FFF2-40B4-BE49-F238E27FC236}">
                <a16:creationId xmlns:a16="http://schemas.microsoft.com/office/drawing/2014/main" id="{52206D89-51CF-7C4C-B8D2-88627906DE2D}"/>
              </a:ext>
            </a:extLst>
          </p:cNvPr>
          <p:cNvSpPr>
            <a:spLocks noGrp="1"/>
          </p:cNvSpPr>
          <p:nvPr>
            <p:ph type="sldNum" sz="quarter" idx="12"/>
          </p:nvPr>
        </p:nvSpPr>
        <p:spPr>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a:defRPr>
                <a:solidFill>
                  <a:schemeClr val="tx1"/>
                </a:solidFill>
                <a:latin typeface="Arial" panose="020B0604020202020204" pitchFamily="34" charset="0"/>
                <a:ea typeface="ＭＳ Ｐゴシック" panose="020B0600070205080204" pitchFamily="34" charset="-128"/>
              </a:defRPr>
            </a:lvl1pPr>
            <a:lvl2pPr marL="742950" indent="-285750">
              <a:defRPr>
                <a:solidFill>
                  <a:schemeClr val="tx1"/>
                </a:solidFill>
                <a:latin typeface="Arial" panose="020B0604020202020204" pitchFamily="34" charset="0"/>
                <a:ea typeface="ＭＳ Ｐゴシック" panose="020B0600070205080204" pitchFamily="34" charset="-128"/>
              </a:defRPr>
            </a:lvl2pPr>
            <a:lvl3pPr marL="1143000" indent="-228600">
              <a:defRPr>
                <a:solidFill>
                  <a:schemeClr val="tx1"/>
                </a:solidFill>
                <a:latin typeface="Arial" panose="020B0604020202020204" pitchFamily="34" charset="0"/>
                <a:ea typeface="ＭＳ Ｐゴシック" panose="020B0600070205080204" pitchFamily="34" charset="-128"/>
              </a:defRPr>
            </a:lvl3pPr>
            <a:lvl4pPr marL="1600200" indent="-228600">
              <a:defRPr>
                <a:solidFill>
                  <a:schemeClr val="tx1"/>
                </a:solidFill>
                <a:latin typeface="Arial" panose="020B0604020202020204" pitchFamily="34" charset="0"/>
                <a:ea typeface="ＭＳ Ｐゴシック" panose="020B0600070205080204" pitchFamily="34" charset="-128"/>
              </a:defRPr>
            </a:lvl4pPr>
            <a:lvl5pPr marL="2057400" indent="-228600">
              <a:defRPr>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fld id="{CA7FCC0A-1AB5-094B-8E0F-A091B1F89F58}" type="slidenum">
              <a:rPr lang="en-US" altLang="en-US" smtClean="0">
                <a:latin typeface="Garamond" panose="02020404030301010803" pitchFamily="18" charset="0"/>
              </a:rPr>
              <a:pPr/>
              <a:t>19</a:t>
            </a:fld>
            <a:endParaRPr lang="en-US" altLang="en-US">
              <a:latin typeface="Garamond" panose="02020404030301010803" pitchFamily="18" charset="0"/>
            </a:endParaRPr>
          </a:p>
        </p:txBody>
      </p:sp>
      <p:sp>
        <p:nvSpPr>
          <p:cNvPr id="10" name="Rectangle 2">
            <a:extLst>
              <a:ext uri="{FF2B5EF4-FFF2-40B4-BE49-F238E27FC236}">
                <a16:creationId xmlns:a16="http://schemas.microsoft.com/office/drawing/2014/main" id="{3AAA5424-835B-254D-8E7D-8FF2946718D7}"/>
              </a:ext>
            </a:extLst>
          </p:cNvPr>
          <p:cNvSpPr txBox="1">
            <a:spLocks noChangeArrowheads="1"/>
          </p:cNvSpPr>
          <p:nvPr/>
        </p:nvSpPr>
        <p:spPr bwMode="auto">
          <a:xfrm>
            <a:off x="385763" y="282575"/>
            <a:ext cx="8229600" cy="6667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lgn="l" rtl="0" eaLnBrk="0" fontAlgn="base" hangingPunct="0">
              <a:spcBef>
                <a:spcPct val="0"/>
              </a:spcBef>
              <a:spcAft>
                <a:spcPct val="0"/>
              </a:spcAft>
              <a:defRPr sz="4200">
                <a:solidFill>
                  <a:schemeClr val="tx2"/>
                </a:solidFill>
                <a:latin typeface="+mj-lt"/>
                <a:ea typeface="+mj-ea"/>
                <a:cs typeface="ＭＳ Ｐゴシック" charset="0"/>
              </a:defRPr>
            </a:lvl1pPr>
            <a:lvl2pPr algn="l" rtl="0" eaLnBrk="0" fontAlgn="base" hangingPunct="0">
              <a:spcBef>
                <a:spcPct val="0"/>
              </a:spcBef>
              <a:spcAft>
                <a:spcPct val="0"/>
              </a:spcAft>
              <a:defRPr sz="4200">
                <a:solidFill>
                  <a:schemeClr val="tx2"/>
                </a:solidFill>
                <a:latin typeface="Garamond" charset="0"/>
                <a:ea typeface="ＭＳ Ｐゴシック" charset="0"/>
                <a:cs typeface="ＭＳ Ｐゴシック" charset="0"/>
              </a:defRPr>
            </a:lvl2pPr>
            <a:lvl3pPr algn="l" rtl="0" eaLnBrk="0" fontAlgn="base" hangingPunct="0">
              <a:spcBef>
                <a:spcPct val="0"/>
              </a:spcBef>
              <a:spcAft>
                <a:spcPct val="0"/>
              </a:spcAft>
              <a:defRPr sz="4200">
                <a:solidFill>
                  <a:schemeClr val="tx2"/>
                </a:solidFill>
                <a:latin typeface="Garamond" charset="0"/>
                <a:ea typeface="ＭＳ Ｐゴシック" charset="0"/>
                <a:cs typeface="ＭＳ Ｐゴシック" charset="0"/>
              </a:defRPr>
            </a:lvl3pPr>
            <a:lvl4pPr algn="l" rtl="0" eaLnBrk="0" fontAlgn="base" hangingPunct="0">
              <a:spcBef>
                <a:spcPct val="0"/>
              </a:spcBef>
              <a:spcAft>
                <a:spcPct val="0"/>
              </a:spcAft>
              <a:defRPr sz="4200">
                <a:solidFill>
                  <a:schemeClr val="tx2"/>
                </a:solidFill>
                <a:latin typeface="Garamond" charset="0"/>
                <a:ea typeface="ＭＳ Ｐゴシック" charset="0"/>
                <a:cs typeface="ＭＳ Ｐゴシック" charset="0"/>
              </a:defRPr>
            </a:lvl4pPr>
            <a:lvl5pPr algn="l" rtl="0" eaLnBrk="0" fontAlgn="base" hangingPunct="0">
              <a:spcBef>
                <a:spcPct val="0"/>
              </a:spcBef>
              <a:spcAft>
                <a:spcPct val="0"/>
              </a:spcAft>
              <a:defRPr sz="4200">
                <a:solidFill>
                  <a:schemeClr val="tx2"/>
                </a:solidFill>
                <a:latin typeface="Garamond" charset="0"/>
                <a:ea typeface="ＭＳ Ｐゴシック" charset="0"/>
                <a:cs typeface="ＭＳ Ｐゴシック" charset="0"/>
              </a:defRPr>
            </a:lvl5pPr>
            <a:lvl6pPr marL="457200" algn="l" rtl="0" fontAlgn="base">
              <a:spcBef>
                <a:spcPct val="0"/>
              </a:spcBef>
              <a:spcAft>
                <a:spcPct val="0"/>
              </a:spcAft>
              <a:defRPr sz="4200">
                <a:solidFill>
                  <a:schemeClr val="tx2"/>
                </a:solidFill>
                <a:latin typeface="Garamond" charset="0"/>
                <a:ea typeface="ＭＳ Ｐゴシック" charset="0"/>
                <a:cs typeface="Arial" charset="0"/>
              </a:defRPr>
            </a:lvl6pPr>
            <a:lvl7pPr marL="914400" algn="l" rtl="0" fontAlgn="base">
              <a:spcBef>
                <a:spcPct val="0"/>
              </a:spcBef>
              <a:spcAft>
                <a:spcPct val="0"/>
              </a:spcAft>
              <a:defRPr sz="4200">
                <a:solidFill>
                  <a:schemeClr val="tx2"/>
                </a:solidFill>
                <a:latin typeface="Garamond" charset="0"/>
                <a:ea typeface="ＭＳ Ｐゴシック" charset="0"/>
                <a:cs typeface="Arial" charset="0"/>
              </a:defRPr>
            </a:lvl7pPr>
            <a:lvl8pPr marL="1371600" algn="l" rtl="0" fontAlgn="base">
              <a:spcBef>
                <a:spcPct val="0"/>
              </a:spcBef>
              <a:spcAft>
                <a:spcPct val="0"/>
              </a:spcAft>
              <a:defRPr sz="4200">
                <a:solidFill>
                  <a:schemeClr val="tx2"/>
                </a:solidFill>
                <a:latin typeface="Garamond" charset="0"/>
                <a:ea typeface="ＭＳ Ｐゴシック" charset="0"/>
                <a:cs typeface="Arial" charset="0"/>
              </a:defRPr>
            </a:lvl8pPr>
            <a:lvl9pPr marL="1828800" algn="l" rtl="0" fontAlgn="base">
              <a:spcBef>
                <a:spcPct val="0"/>
              </a:spcBef>
              <a:spcAft>
                <a:spcPct val="0"/>
              </a:spcAft>
              <a:defRPr sz="4200">
                <a:solidFill>
                  <a:schemeClr val="tx2"/>
                </a:solidFill>
                <a:latin typeface="Garamond" charset="0"/>
                <a:ea typeface="ＭＳ Ｐゴシック" charset="0"/>
                <a:cs typeface="Arial" charset="0"/>
              </a:defRPr>
            </a:lvl9pPr>
          </a:lstStyle>
          <a:p>
            <a:pPr eaLnBrk="1" hangingPunct="1">
              <a:defRPr/>
            </a:pPr>
            <a:r>
              <a:rPr lang="en-US" altLang="en-US" sz="3600" kern="0" dirty="0">
                <a:cs typeface="ＭＳ Ｐゴシック" panose="020B0600070205080204" pitchFamily="34" charset="-128"/>
              </a:rPr>
              <a:t>Notifying the Adapter</a:t>
            </a:r>
          </a:p>
        </p:txBody>
      </p:sp>
      <p:sp>
        <p:nvSpPr>
          <p:cNvPr id="2" name="Rectangle 1">
            <a:extLst>
              <a:ext uri="{FF2B5EF4-FFF2-40B4-BE49-F238E27FC236}">
                <a16:creationId xmlns:a16="http://schemas.microsoft.com/office/drawing/2014/main" id="{3AE5DE46-6997-EE42-B4B3-C9314B263242}"/>
              </a:ext>
            </a:extLst>
          </p:cNvPr>
          <p:cNvSpPr/>
          <p:nvPr/>
        </p:nvSpPr>
        <p:spPr>
          <a:xfrm>
            <a:off x="457199" y="1111343"/>
            <a:ext cx="8158163" cy="923330"/>
          </a:xfrm>
          <a:prstGeom prst="rect">
            <a:avLst/>
          </a:prstGeom>
        </p:spPr>
        <p:txBody>
          <a:bodyPr wrap="square">
            <a:spAutoFit/>
          </a:bodyPr>
          <a:lstStyle/>
          <a:p>
            <a:r>
              <a:rPr lang="en-US" dirty="0">
                <a:solidFill>
                  <a:srgbClr val="24292E"/>
                </a:solidFill>
                <a:latin typeface="-apple-system"/>
              </a:rPr>
              <a:t>If you are intending to update an existing list, make sure to get the current count of items before making any changes. For instance, a </a:t>
            </a:r>
            <a:r>
              <a:rPr lang="en-US" dirty="0" err="1"/>
              <a:t>getItemCount</a:t>
            </a:r>
            <a:r>
              <a:rPr lang="en-US" dirty="0"/>
              <a:t>()</a:t>
            </a:r>
            <a:r>
              <a:rPr lang="en-US" dirty="0">
                <a:solidFill>
                  <a:srgbClr val="24292E"/>
                </a:solidFill>
                <a:latin typeface="-apple-system"/>
              </a:rPr>
              <a:t> on the adapter should be called to record the first index that will be changed.</a:t>
            </a:r>
            <a:endParaRPr lang="en-US" dirty="0"/>
          </a:p>
        </p:txBody>
      </p:sp>
      <p:sp>
        <p:nvSpPr>
          <p:cNvPr id="5" name="Rectangle 4">
            <a:extLst>
              <a:ext uri="{FF2B5EF4-FFF2-40B4-BE49-F238E27FC236}">
                <a16:creationId xmlns:a16="http://schemas.microsoft.com/office/drawing/2014/main" id="{C75099AB-245C-1141-BD8F-6E3AF5BF62BA}"/>
              </a:ext>
            </a:extLst>
          </p:cNvPr>
          <p:cNvSpPr/>
          <p:nvPr/>
        </p:nvSpPr>
        <p:spPr>
          <a:xfrm>
            <a:off x="613776" y="2467371"/>
            <a:ext cx="7791188" cy="2585323"/>
          </a:xfrm>
          <a:prstGeom prst="rect">
            <a:avLst/>
          </a:prstGeom>
          <a:solidFill>
            <a:schemeClr val="tx2">
              <a:lumMod val="20000"/>
              <a:lumOff val="80000"/>
            </a:schemeClr>
          </a:solidFill>
          <a:ln>
            <a:solidFill>
              <a:schemeClr val="accent1"/>
            </a:solidFill>
          </a:ln>
        </p:spPr>
        <p:txBody>
          <a:bodyPr wrap="square">
            <a:spAutoFit/>
          </a:bodyPr>
          <a:lstStyle/>
          <a:p>
            <a:r>
              <a:rPr lang="en-US" dirty="0">
                <a:solidFill>
                  <a:srgbClr val="6A737D"/>
                </a:solidFill>
              </a:rPr>
              <a:t>// record this value before making any changes to the existing list</a:t>
            </a:r>
            <a:r>
              <a:rPr lang="en-US" dirty="0"/>
              <a:t> </a:t>
            </a:r>
          </a:p>
          <a:p>
            <a:r>
              <a:rPr lang="en-US" dirty="0" err="1">
                <a:solidFill>
                  <a:srgbClr val="D73A49"/>
                </a:solidFill>
              </a:rPr>
              <a:t>int</a:t>
            </a:r>
            <a:r>
              <a:rPr lang="en-US" dirty="0"/>
              <a:t> </a:t>
            </a:r>
            <a:r>
              <a:rPr lang="en-US" dirty="0" err="1"/>
              <a:t>curSize</a:t>
            </a:r>
            <a:r>
              <a:rPr lang="en-US" dirty="0"/>
              <a:t> </a:t>
            </a:r>
            <a:r>
              <a:rPr lang="en-US" dirty="0">
                <a:solidFill>
                  <a:srgbClr val="D73A49"/>
                </a:solidFill>
              </a:rPr>
              <a:t>=</a:t>
            </a:r>
            <a:r>
              <a:rPr lang="en-US" dirty="0"/>
              <a:t> </a:t>
            </a:r>
            <a:r>
              <a:rPr lang="en-US" dirty="0" err="1"/>
              <a:t>adapter</a:t>
            </a:r>
            <a:r>
              <a:rPr lang="en-US" dirty="0" err="1">
                <a:solidFill>
                  <a:srgbClr val="D73A49"/>
                </a:solidFill>
              </a:rPr>
              <a:t>.</a:t>
            </a:r>
            <a:r>
              <a:rPr lang="en-US" dirty="0" err="1"/>
              <a:t>getItemCount</a:t>
            </a:r>
            <a:r>
              <a:rPr lang="en-US" dirty="0"/>
              <a:t>(); </a:t>
            </a:r>
          </a:p>
          <a:p>
            <a:r>
              <a:rPr lang="en-US" dirty="0">
                <a:solidFill>
                  <a:srgbClr val="6A737D"/>
                </a:solidFill>
              </a:rPr>
              <a:t>// replace this line with wherever you get new records</a:t>
            </a:r>
            <a:r>
              <a:rPr lang="en-US" dirty="0"/>
              <a:t> </a:t>
            </a:r>
          </a:p>
          <a:p>
            <a:r>
              <a:rPr lang="en-US" dirty="0" err="1">
                <a:solidFill>
                  <a:srgbClr val="D73A49"/>
                </a:solidFill>
              </a:rPr>
              <a:t>ArrayList</a:t>
            </a:r>
            <a:r>
              <a:rPr lang="en-US" dirty="0">
                <a:solidFill>
                  <a:srgbClr val="D73A49"/>
                </a:solidFill>
              </a:rPr>
              <a:t>&lt;</a:t>
            </a:r>
            <a:r>
              <a:rPr lang="en-US" dirty="0">
                <a:solidFill>
                  <a:srgbClr val="24292E"/>
                </a:solidFill>
              </a:rPr>
              <a:t>Contact</a:t>
            </a:r>
            <a:r>
              <a:rPr lang="en-US" dirty="0">
                <a:solidFill>
                  <a:srgbClr val="D73A49"/>
                </a:solidFill>
              </a:rPr>
              <a:t>&gt;</a:t>
            </a:r>
            <a:r>
              <a:rPr lang="en-US" dirty="0"/>
              <a:t> </a:t>
            </a:r>
            <a:r>
              <a:rPr lang="en-US" dirty="0" err="1"/>
              <a:t>newItems</a:t>
            </a:r>
            <a:r>
              <a:rPr lang="en-US" dirty="0"/>
              <a:t> </a:t>
            </a:r>
            <a:r>
              <a:rPr lang="en-US" dirty="0">
                <a:solidFill>
                  <a:srgbClr val="D73A49"/>
                </a:solidFill>
              </a:rPr>
              <a:t>=</a:t>
            </a:r>
            <a:r>
              <a:rPr lang="en-US" dirty="0"/>
              <a:t> </a:t>
            </a:r>
            <a:r>
              <a:rPr lang="en-US" dirty="0" err="1">
                <a:solidFill>
                  <a:srgbClr val="24292E"/>
                </a:solidFill>
              </a:rPr>
              <a:t>Contact</a:t>
            </a:r>
            <a:r>
              <a:rPr lang="en-US" dirty="0" err="1">
                <a:solidFill>
                  <a:srgbClr val="D73A49"/>
                </a:solidFill>
              </a:rPr>
              <a:t>.</a:t>
            </a:r>
            <a:r>
              <a:rPr lang="en-US" dirty="0" err="1"/>
              <a:t>createContactsList</a:t>
            </a:r>
            <a:r>
              <a:rPr lang="en-US" dirty="0"/>
              <a:t>(</a:t>
            </a:r>
            <a:r>
              <a:rPr lang="en-US" dirty="0">
                <a:solidFill>
                  <a:srgbClr val="005CC5"/>
                </a:solidFill>
              </a:rPr>
              <a:t>20</a:t>
            </a:r>
            <a:r>
              <a:rPr lang="en-US" dirty="0"/>
              <a:t>); </a:t>
            </a:r>
          </a:p>
          <a:p>
            <a:r>
              <a:rPr lang="en-US" dirty="0">
                <a:solidFill>
                  <a:srgbClr val="6A737D"/>
                </a:solidFill>
              </a:rPr>
              <a:t>// update the existing list</a:t>
            </a:r>
            <a:r>
              <a:rPr lang="en-US" dirty="0"/>
              <a:t> </a:t>
            </a:r>
          </a:p>
          <a:p>
            <a:r>
              <a:rPr lang="en-US" dirty="0" err="1"/>
              <a:t>contacts</a:t>
            </a:r>
            <a:r>
              <a:rPr lang="en-US" dirty="0" err="1">
                <a:solidFill>
                  <a:srgbClr val="D73A49"/>
                </a:solidFill>
              </a:rPr>
              <a:t>.</a:t>
            </a:r>
            <a:r>
              <a:rPr lang="en-US" dirty="0" err="1"/>
              <a:t>addAll</a:t>
            </a:r>
            <a:r>
              <a:rPr lang="en-US" dirty="0"/>
              <a:t>(</a:t>
            </a:r>
            <a:r>
              <a:rPr lang="en-US" dirty="0" err="1"/>
              <a:t>newItems</a:t>
            </a:r>
            <a:r>
              <a:rPr lang="en-US" dirty="0"/>
              <a:t>); </a:t>
            </a:r>
          </a:p>
          <a:p>
            <a:r>
              <a:rPr lang="en-US" dirty="0">
                <a:solidFill>
                  <a:srgbClr val="6A737D"/>
                </a:solidFill>
              </a:rPr>
              <a:t>// </a:t>
            </a:r>
            <a:r>
              <a:rPr lang="en-US" dirty="0" err="1">
                <a:solidFill>
                  <a:srgbClr val="6A737D"/>
                </a:solidFill>
              </a:rPr>
              <a:t>curSize</a:t>
            </a:r>
            <a:r>
              <a:rPr lang="en-US" dirty="0">
                <a:solidFill>
                  <a:srgbClr val="6A737D"/>
                </a:solidFill>
              </a:rPr>
              <a:t> should represent the first element that got added</a:t>
            </a:r>
            <a:r>
              <a:rPr lang="en-US" dirty="0"/>
              <a:t> </a:t>
            </a:r>
          </a:p>
          <a:p>
            <a:r>
              <a:rPr lang="en-US" dirty="0">
                <a:solidFill>
                  <a:srgbClr val="6A737D"/>
                </a:solidFill>
              </a:rPr>
              <a:t>// </a:t>
            </a:r>
            <a:r>
              <a:rPr lang="en-US" dirty="0" err="1">
                <a:solidFill>
                  <a:srgbClr val="6A737D"/>
                </a:solidFill>
              </a:rPr>
              <a:t>newItems.size</a:t>
            </a:r>
            <a:r>
              <a:rPr lang="en-US" dirty="0">
                <a:solidFill>
                  <a:srgbClr val="6A737D"/>
                </a:solidFill>
              </a:rPr>
              <a:t>() represents the </a:t>
            </a:r>
            <a:r>
              <a:rPr lang="en-US" dirty="0" err="1">
                <a:solidFill>
                  <a:srgbClr val="6A737D"/>
                </a:solidFill>
              </a:rPr>
              <a:t>itemCount</a:t>
            </a:r>
            <a:r>
              <a:rPr lang="en-US" dirty="0"/>
              <a:t> </a:t>
            </a:r>
            <a:r>
              <a:rPr lang="en-US" dirty="0" err="1"/>
              <a:t>adapter</a:t>
            </a:r>
            <a:r>
              <a:rPr lang="en-US" dirty="0" err="1">
                <a:solidFill>
                  <a:srgbClr val="D73A49"/>
                </a:solidFill>
              </a:rPr>
              <a:t>.</a:t>
            </a:r>
            <a:r>
              <a:rPr lang="en-US" dirty="0" err="1"/>
              <a:t>notifyItemRangeInserted</a:t>
            </a:r>
            <a:r>
              <a:rPr lang="en-US" dirty="0"/>
              <a:t>(</a:t>
            </a:r>
            <a:r>
              <a:rPr lang="en-US" dirty="0" err="1"/>
              <a:t>curSize</a:t>
            </a:r>
            <a:r>
              <a:rPr lang="en-US" dirty="0"/>
              <a:t>, </a:t>
            </a:r>
            <a:r>
              <a:rPr lang="en-US" dirty="0" err="1"/>
              <a:t>newItems</a:t>
            </a:r>
            <a:r>
              <a:rPr lang="en-US" dirty="0" err="1">
                <a:solidFill>
                  <a:srgbClr val="D73A49"/>
                </a:solidFill>
              </a:rPr>
              <a:t>.</a:t>
            </a:r>
            <a:r>
              <a:rPr lang="en-US" dirty="0" err="1"/>
              <a:t>size</a:t>
            </a:r>
            <a:r>
              <a:rPr lang="en-US" dirty="0"/>
              <a:t>());</a:t>
            </a:r>
          </a:p>
        </p:txBody>
      </p:sp>
    </p:spTree>
    <p:extLst>
      <p:ext uri="{BB962C8B-B14F-4D97-AF65-F5344CB8AC3E}">
        <p14:creationId xmlns:p14="http://schemas.microsoft.com/office/powerpoint/2010/main" val="147429398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09" name="Date Placeholder 1">
            <a:extLst>
              <a:ext uri="{FF2B5EF4-FFF2-40B4-BE49-F238E27FC236}">
                <a16:creationId xmlns:a16="http://schemas.microsoft.com/office/drawing/2014/main" id="{4BD7332F-7110-F64A-9713-496E06D85A5B}"/>
              </a:ext>
            </a:extLst>
          </p:cNvPr>
          <p:cNvSpPr>
            <a:spLocks noGrp="1"/>
          </p:cNvSpPr>
          <p:nvPr>
            <p:ph type="dt" sz="quarter" idx="10"/>
          </p:nvPr>
        </p:nvSpPr>
        <p:spPr>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a:defRPr>
                <a:solidFill>
                  <a:schemeClr val="tx1"/>
                </a:solidFill>
                <a:latin typeface="Arial" panose="020B0604020202020204" pitchFamily="34" charset="0"/>
                <a:ea typeface="ＭＳ Ｐゴシック" panose="020B0600070205080204" pitchFamily="34" charset="-128"/>
              </a:defRPr>
            </a:lvl1pPr>
            <a:lvl2pPr marL="742950" indent="-285750">
              <a:defRPr>
                <a:solidFill>
                  <a:schemeClr val="tx1"/>
                </a:solidFill>
                <a:latin typeface="Arial" panose="020B0604020202020204" pitchFamily="34" charset="0"/>
                <a:ea typeface="ＭＳ Ｐゴシック" panose="020B0600070205080204" pitchFamily="34" charset="-128"/>
              </a:defRPr>
            </a:lvl2pPr>
            <a:lvl3pPr marL="1143000" indent="-228600">
              <a:defRPr>
                <a:solidFill>
                  <a:schemeClr val="tx1"/>
                </a:solidFill>
                <a:latin typeface="Arial" panose="020B0604020202020204" pitchFamily="34" charset="0"/>
                <a:ea typeface="ＭＳ Ｐゴシック" panose="020B0600070205080204" pitchFamily="34" charset="-128"/>
              </a:defRPr>
            </a:lvl3pPr>
            <a:lvl4pPr marL="1600200" indent="-228600">
              <a:defRPr>
                <a:solidFill>
                  <a:schemeClr val="tx1"/>
                </a:solidFill>
                <a:latin typeface="Arial" panose="020B0604020202020204" pitchFamily="34" charset="0"/>
                <a:ea typeface="ＭＳ Ｐゴシック" panose="020B0600070205080204" pitchFamily="34" charset="-128"/>
              </a:defRPr>
            </a:lvl4pPr>
            <a:lvl5pPr marL="2057400" indent="-228600">
              <a:defRPr>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fld id="{96CB7719-2D3D-0E48-A4A5-27A6836F53D9}" type="datetime1">
              <a:rPr lang="en-US" altLang="en-US" smtClean="0">
                <a:latin typeface="Garamond" panose="02020404030301010803" pitchFamily="18" charset="0"/>
              </a:rPr>
              <a:pPr/>
              <a:t>3/30/21</a:t>
            </a:fld>
            <a:endParaRPr lang="en-US" altLang="en-US">
              <a:latin typeface="Garamond" panose="02020404030301010803" pitchFamily="18" charset="0"/>
            </a:endParaRPr>
          </a:p>
        </p:txBody>
      </p:sp>
      <p:sp>
        <p:nvSpPr>
          <p:cNvPr id="17410" name="Footer Placeholder 2">
            <a:extLst>
              <a:ext uri="{FF2B5EF4-FFF2-40B4-BE49-F238E27FC236}">
                <a16:creationId xmlns:a16="http://schemas.microsoft.com/office/drawing/2014/main" id="{D57D9ECA-18CE-8543-9C4B-41FEC9BCD634}"/>
              </a:ext>
            </a:extLst>
          </p:cNvPr>
          <p:cNvSpPr>
            <a:spLocks noGrp="1"/>
          </p:cNvSpPr>
          <p:nvPr>
            <p:ph type="ftr"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ea typeface="ＭＳ Ｐゴシック" panose="020B0600070205080204" pitchFamily="34" charset="-128"/>
              </a:defRPr>
            </a:lvl1pPr>
            <a:lvl2pPr marL="742950" indent="-285750">
              <a:defRPr>
                <a:solidFill>
                  <a:schemeClr val="tx1"/>
                </a:solidFill>
                <a:latin typeface="Arial" panose="020B0604020202020204" pitchFamily="34" charset="0"/>
                <a:ea typeface="ＭＳ Ｐゴシック" panose="020B0600070205080204" pitchFamily="34" charset="-128"/>
              </a:defRPr>
            </a:lvl2pPr>
            <a:lvl3pPr marL="1143000" indent="-228600">
              <a:defRPr>
                <a:solidFill>
                  <a:schemeClr val="tx1"/>
                </a:solidFill>
                <a:latin typeface="Arial" panose="020B0604020202020204" pitchFamily="34" charset="0"/>
                <a:ea typeface="ＭＳ Ｐゴシック" panose="020B0600070205080204" pitchFamily="34" charset="-128"/>
              </a:defRPr>
            </a:lvl3pPr>
            <a:lvl4pPr marL="1600200" indent="-228600">
              <a:defRPr>
                <a:solidFill>
                  <a:schemeClr val="tx1"/>
                </a:solidFill>
                <a:latin typeface="Arial" panose="020B0604020202020204" pitchFamily="34" charset="0"/>
                <a:ea typeface="ＭＳ Ｐゴシック" panose="020B0600070205080204" pitchFamily="34" charset="-128"/>
              </a:defRPr>
            </a:lvl4pPr>
            <a:lvl5pPr marL="2057400" indent="-228600">
              <a:defRPr>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r>
              <a:rPr lang="en-US" altLang="en-US">
                <a:latin typeface="Garamond" panose="02020404030301010803" pitchFamily="18" charset="0"/>
              </a:rPr>
              <a:t>CIS 470: Mobile App Development</a:t>
            </a:r>
          </a:p>
        </p:txBody>
      </p:sp>
      <p:sp>
        <p:nvSpPr>
          <p:cNvPr id="17411" name="Slide Number Placeholder 3">
            <a:extLst>
              <a:ext uri="{FF2B5EF4-FFF2-40B4-BE49-F238E27FC236}">
                <a16:creationId xmlns:a16="http://schemas.microsoft.com/office/drawing/2014/main" id="{14111199-0C64-B84C-82BA-709A20302273}"/>
              </a:ext>
            </a:extLst>
          </p:cNvPr>
          <p:cNvSpPr>
            <a:spLocks noGrp="1"/>
          </p:cNvSpPr>
          <p:nvPr>
            <p:ph type="sldNum" sz="quarter" idx="12"/>
          </p:nvPr>
        </p:nvSpPr>
        <p:spPr>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a:defRPr>
                <a:solidFill>
                  <a:schemeClr val="tx1"/>
                </a:solidFill>
                <a:latin typeface="Arial" panose="020B0604020202020204" pitchFamily="34" charset="0"/>
                <a:ea typeface="ＭＳ Ｐゴシック" panose="020B0600070205080204" pitchFamily="34" charset="-128"/>
              </a:defRPr>
            </a:lvl1pPr>
            <a:lvl2pPr marL="742950" indent="-285750">
              <a:defRPr>
                <a:solidFill>
                  <a:schemeClr val="tx1"/>
                </a:solidFill>
                <a:latin typeface="Arial" panose="020B0604020202020204" pitchFamily="34" charset="0"/>
                <a:ea typeface="ＭＳ Ｐゴシック" panose="020B0600070205080204" pitchFamily="34" charset="-128"/>
              </a:defRPr>
            </a:lvl2pPr>
            <a:lvl3pPr marL="1143000" indent="-228600">
              <a:defRPr>
                <a:solidFill>
                  <a:schemeClr val="tx1"/>
                </a:solidFill>
                <a:latin typeface="Arial" panose="020B0604020202020204" pitchFamily="34" charset="0"/>
                <a:ea typeface="ＭＳ Ｐゴシック" panose="020B0600070205080204" pitchFamily="34" charset="-128"/>
              </a:defRPr>
            </a:lvl3pPr>
            <a:lvl4pPr marL="1600200" indent="-228600">
              <a:defRPr>
                <a:solidFill>
                  <a:schemeClr val="tx1"/>
                </a:solidFill>
                <a:latin typeface="Arial" panose="020B0604020202020204" pitchFamily="34" charset="0"/>
                <a:ea typeface="ＭＳ Ｐゴシック" panose="020B0600070205080204" pitchFamily="34" charset="-128"/>
              </a:defRPr>
            </a:lvl4pPr>
            <a:lvl5pPr marL="2057400" indent="-228600">
              <a:defRPr>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fld id="{F2FAFC9C-CB66-5947-B73E-A5A83AC7CE9F}" type="slidenum">
              <a:rPr lang="en-US" altLang="en-US" smtClean="0">
                <a:latin typeface="Garamond" panose="02020404030301010803" pitchFamily="18" charset="0"/>
              </a:rPr>
              <a:pPr/>
              <a:t>2</a:t>
            </a:fld>
            <a:endParaRPr lang="en-US" altLang="en-US">
              <a:latin typeface="Garamond" panose="02020404030301010803" pitchFamily="18" charset="0"/>
            </a:endParaRPr>
          </a:p>
        </p:txBody>
      </p:sp>
      <p:sp>
        <p:nvSpPr>
          <p:cNvPr id="17412" name="Rectangle 2">
            <a:extLst>
              <a:ext uri="{FF2B5EF4-FFF2-40B4-BE49-F238E27FC236}">
                <a16:creationId xmlns:a16="http://schemas.microsoft.com/office/drawing/2014/main" id="{046F00A5-C617-5F4F-8D61-940ED4957319}"/>
              </a:ext>
            </a:extLst>
          </p:cNvPr>
          <p:cNvSpPr>
            <a:spLocks noGrp="1" noChangeArrowheads="1"/>
          </p:cNvSpPr>
          <p:nvPr>
            <p:ph type="title" idx="4294967295"/>
          </p:nvPr>
        </p:nvSpPr>
        <p:spPr>
          <a:xfrm>
            <a:off x="457200" y="277813"/>
            <a:ext cx="8229600" cy="763587"/>
          </a:xfrm>
        </p:spPr>
        <p:txBody>
          <a:bodyPr anchor="ctr"/>
          <a:lstStyle/>
          <a:p>
            <a:pPr eaLnBrk="1" hangingPunct="1"/>
            <a:r>
              <a:rPr lang="en-US" altLang="zh-CN" sz="3600" dirty="0"/>
              <a:t>Outline</a:t>
            </a:r>
            <a:endParaRPr lang="en-US" altLang="en-US" sz="3600" dirty="0"/>
          </a:p>
        </p:txBody>
      </p:sp>
      <p:sp>
        <p:nvSpPr>
          <p:cNvPr id="17413" name="Rectangle 3">
            <a:extLst>
              <a:ext uri="{FF2B5EF4-FFF2-40B4-BE49-F238E27FC236}">
                <a16:creationId xmlns:a16="http://schemas.microsoft.com/office/drawing/2014/main" id="{DEA0A542-7D28-A241-817E-8F870CAA6B65}"/>
              </a:ext>
            </a:extLst>
          </p:cNvPr>
          <p:cNvSpPr>
            <a:spLocks noGrp="1" noChangeArrowheads="1"/>
          </p:cNvSpPr>
          <p:nvPr>
            <p:ph type="body" idx="4294967295"/>
          </p:nvPr>
        </p:nvSpPr>
        <p:spPr>
          <a:xfrm>
            <a:off x="457200" y="1250950"/>
            <a:ext cx="8296275" cy="5062538"/>
          </a:xfrm>
        </p:spPr>
        <p:txBody>
          <a:bodyPr/>
          <a:lstStyle/>
          <a:p>
            <a:r>
              <a:rPr lang="en-US" altLang="en-US" sz="2400" dirty="0" err="1">
                <a:cs typeface="ＭＳ Ｐゴシック" panose="020B0600070205080204" pitchFamily="34" charset="-128"/>
              </a:rPr>
              <a:t>RecyclerView</a:t>
            </a:r>
            <a:endParaRPr lang="en-US" altLang="en-US" sz="2400" dirty="0">
              <a:cs typeface="ＭＳ Ｐゴシック" panose="020B0600070205080204" pitchFamily="34" charset="-128"/>
            </a:endParaRPr>
          </a:p>
          <a:p>
            <a:endParaRPr lang="en-US" altLang="en-US" sz="2400" dirty="0">
              <a:cs typeface="ＭＳ Ｐゴシック" panose="020B0600070205080204" pitchFamily="34" charset="-128"/>
            </a:endParaRPr>
          </a:p>
        </p:txBody>
      </p:sp>
      <p:sp>
        <p:nvSpPr>
          <p:cNvPr id="2" name="Rectangle 1">
            <a:extLst>
              <a:ext uri="{FF2B5EF4-FFF2-40B4-BE49-F238E27FC236}">
                <a16:creationId xmlns:a16="http://schemas.microsoft.com/office/drawing/2014/main" id="{98B472F6-F109-B940-97FB-9D03F737A724}"/>
              </a:ext>
            </a:extLst>
          </p:cNvPr>
          <p:cNvSpPr/>
          <p:nvPr/>
        </p:nvSpPr>
        <p:spPr>
          <a:xfrm>
            <a:off x="773482" y="2354273"/>
            <a:ext cx="7597036" cy="923330"/>
          </a:xfrm>
          <a:prstGeom prst="rect">
            <a:avLst/>
          </a:prstGeom>
          <a:solidFill>
            <a:schemeClr val="tx2">
              <a:lumMod val="20000"/>
              <a:lumOff val="80000"/>
            </a:schemeClr>
          </a:solidFill>
          <a:ln>
            <a:solidFill>
              <a:schemeClr val="accent1"/>
            </a:solidFill>
          </a:ln>
        </p:spPr>
        <p:txBody>
          <a:bodyPr wrap="square">
            <a:spAutoFit/>
          </a:bodyPr>
          <a:lstStyle/>
          <a:p>
            <a:r>
              <a:rPr lang="en-US" dirty="0">
                <a:hlinkClick r:id="rId3"/>
              </a:rPr>
              <a:t>https://github.com/codepath/android_guides/wiki/Using-the-RecyclerView</a:t>
            </a:r>
            <a:endParaRPr lang="en-US" dirty="0"/>
          </a:p>
          <a:p>
            <a:endParaRPr lang="en-US" dirty="0"/>
          </a:p>
          <a:p>
            <a:r>
              <a:rPr lang="en-US" dirty="0">
                <a:hlinkClick r:id="rId4"/>
              </a:rPr>
              <a:t>https://developer.android.com/jetpack/androidx/releases/recyclerview</a:t>
            </a:r>
            <a:r>
              <a:rPr lang="en-US" dirty="0"/>
              <a:t> </a:t>
            </a: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7" name="Date Placeholder 1">
            <a:extLst>
              <a:ext uri="{FF2B5EF4-FFF2-40B4-BE49-F238E27FC236}">
                <a16:creationId xmlns:a16="http://schemas.microsoft.com/office/drawing/2014/main" id="{F4523473-C30F-124D-902B-19038184C502}"/>
              </a:ext>
            </a:extLst>
          </p:cNvPr>
          <p:cNvSpPr>
            <a:spLocks noGrp="1"/>
          </p:cNvSpPr>
          <p:nvPr>
            <p:ph type="dt" sz="quarter" idx="10"/>
          </p:nvPr>
        </p:nvSpPr>
        <p:spPr>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a:defRPr>
                <a:solidFill>
                  <a:schemeClr val="tx1"/>
                </a:solidFill>
                <a:latin typeface="Arial" panose="020B0604020202020204" pitchFamily="34" charset="0"/>
                <a:ea typeface="ＭＳ Ｐゴシック" panose="020B0600070205080204" pitchFamily="34" charset="-128"/>
              </a:defRPr>
            </a:lvl1pPr>
            <a:lvl2pPr marL="742950" indent="-285750">
              <a:defRPr>
                <a:solidFill>
                  <a:schemeClr val="tx1"/>
                </a:solidFill>
                <a:latin typeface="Arial" panose="020B0604020202020204" pitchFamily="34" charset="0"/>
                <a:ea typeface="ＭＳ Ｐゴシック" panose="020B0600070205080204" pitchFamily="34" charset="-128"/>
              </a:defRPr>
            </a:lvl2pPr>
            <a:lvl3pPr marL="1143000" indent="-228600">
              <a:defRPr>
                <a:solidFill>
                  <a:schemeClr val="tx1"/>
                </a:solidFill>
                <a:latin typeface="Arial" panose="020B0604020202020204" pitchFamily="34" charset="0"/>
                <a:ea typeface="ＭＳ Ｐゴシック" panose="020B0600070205080204" pitchFamily="34" charset="-128"/>
              </a:defRPr>
            </a:lvl3pPr>
            <a:lvl4pPr marL="1600200" indent="-228600">
              <a:defRPr>
                <a:solidFill>
                  <a:schemeClr val="tx1"/>
                </a:solidFill>
                <a:latin typeface="Arial" panose="020B0604020202020204" pitchFamily="34" charset="0"/>
                <a:ea typeface="ＭＳ Ｐゴシック" panose="020B0600070205080204" pitchFamily="34" charset="-128"/>
              </a:defRPr>
            </a:lvl4pPr>
            <a:lvl5pPr marL="2057400" indent="-228600">
              <a:defRPr>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fld id="{AFCCDE6D-CB64-2943-9246-D4A7C1C67985}" type="datetime1">
              <a:rPr lang="en-US" altLang="en-US" smtClean="0">
                <a:latin typeface="Garamond" panose="02020404030301010803" pitchFamily="18" charset="0"/>
              </a:rPr>
              <a:pPr/>
              <a:t>3/30/21</a:t>
            </a:fld>
            <a:endParaRPr lang="en-US" altLang="en-US">
              <a:latin typeface="Garamond" panose="02020404030301010803" pitchFamily="18" charset="0"/>
            </a:endParaRPr>
          </a:p>
        </p:txBody>
      </p:sp>
      <p:sp>
        <p:nvSpPr>
          <p:cNvPr id="29698" name="Footer Placeholder 2">
            <a:extLst>
              <a:ext uri="{FF2B5EF4-FFF2-40B4-BE49-F238E27FC236}">
                <a16:creationId xmlns:a16="http://schemas.microsoft.com/office/drawing/2014/main" id="{72B08EB9-BD1A-E044-81F2-4B984EB3E888}"/>
              </a:ext>
            </a:extLst>
          </p:cNvPr>
          <p:cNvSpPr>
            <a:spLocks noGrp="1"/>
          </p:cNvSpPr>
          <p:nvPr>
            <p:ph type="ftr"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ea typeface="ＭＳ Ｐゴシック" panose="020B0600070205080204" pitchFamily="34" charset="-128"/>
              </a:defRPr>
            </a:lvl1pPr>
            <a:lvl2pPr marL="742950" indent="-285750">
              <a:defRPr>
                <a:solidFill>
                  <a:schemeClr val="tx1"/>
                </a:solidFill>
                <a:latin typeface="Arial" panose="020B0604020202020204" pitchFamily="34" charset="0"/>
                <a:ea typeface="ＭＳ Ｐゴシック" panose="020B0600070205080204" pitchFamily="34" charset="-128"/>
              </a:defRPr>
            </a:lvl2pPr>
            <a:lvl3pPr marL="1143000" indent="-228600">
              <a:defRPr>
                <a:solidFill>
                  <a:schemeClr val="tx1"/>
                </a:solidFill>
                <a:latin typeface="Arial" panose="020B0604020202020204" pitchFamily="34" charset="0"/>
                <a:ea typeface="ＭＳ Ｐゴシック" panose="020B0600070205080204" pitchFamily="34" charset="-128"/>
              </a:defRPr>
            </a:lvl3pPr>
            <a:lvl4pPr marL="1600200" indent="-228600">
              <a:defRPr>
                <a:solidFill>
                  <a:schemeClr val="tx1"/>
                </a:solidFill>
                <a:latin typeface="Arial" panose="020B0604020202020204" pitchFamily="34" charset="0"/>
                <a:ea typeface="ＭＳ Ｐゴシック" panose="020B0600070205080204" pitchFamily="34" charset="-128"/>
              </a:defRPr>
            </a:lvl4pPr>
            <a:lvl5pPr marL="2057400" indent="-228600">
              <a:defRPr>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r>
              <a:rPr lang="en-US" altLang="en-US">
                <a:latin typeface="Garamond" panose="02020404030301010803" pitchFamily="18" charset="0"/>
              </a:rPr>
              <a:t>CIS 470: Mobile App Development</a:t>
            </a:r>
          </a:p>
        </p:txBody>
      </p:sp>
      <p:sp>
        <p:nvSpPr>
          <p:cNvPr id="29699" name="Slide Number Placeholder 3">
            <a:extLst>
              <a:ext uri="{FF2B5EF4-FFF2-40B4-BE49-F238E27FC236}">
                <a16:creationId xmlns:a16="http://schemas.microsoft.com/office/drawing/2014/main" id="{52206D89-51CF-7C4C-B8D2-88627906DE2D}"/>
              </a:ext>
            </a:extLst>
          </p:cNvPr>
          <p:cNvSpPr>
            <a:spLocks noGrp="1"/>
          </p:cNvSpPr>
          <p:nvPr>
            <p:ph type="sldNum" sz="quarter" idx="12"/>
          </p:nvPr>
        </p:nvSpPr>
        <p:spPr>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a:defRPr>
                <a:solidFill>
                  <a:schemeClr val="tx1"/>
                </a:solidFill>
                <a:latin typeface="Arial" panose="020B0604020202020204" pitchFamily="34" charset="0"/>
                <a:ea typeface="ＭＳ Ｐゴシック" panose="020B0600070205080204" pitchFamily="34" charset="-128"/>
              </a:defRPr>
            </a:lvl1pPr>
            <a:lvl2pPr marL="742950" indent="-285750">
              <a:defRPr>
                <a:solidFill>
                  <a:schemeClr val="tx1"/>
                </a:solidFill>
                <a:latin typeface="Arial" panose="020B0604020202020204" pitchFamily="34" charset="0"/>
                <a:ea typeface="ＭＳ Ｐゴシック" panose="020B0600070205080204" pitchFamily="34" charset="-128"/>
              </a:defRPr>
            </a:lvl2pPr>
            <a:lvl3pPr marL="1143000" indent="-228600">
              <a:defRPr>
                <a:solidFill>
                  <a:schemeClr val="tx1"/>
                </a:solidFill>
                <a:latin typeface="Arial" panose="020B0604020202020204" pitchFamily="34" charset="0"/>
                <a:ea typeface="ＭＳ Ｐゴシック" panose="020B0600070205080204" pitchFamily="34" charset="-128"/>
              </a:defRPr>
            </a:lvl3pPr>
            <a:lvl4pPr marL="1600200" indent="-228600">
              <a:defRPr>
                <a:solidFill>
                  <a:schemeClr val="tx1"/>
                </a:solidFill>
                <a:latin typeface="Arial" panose="020B0604020202020204" pitchFamily="34" charset="0"/>
                <a:ea typeface="ＭＳ Ｐゴシック" panose="020B0600070205080204" pitchFamily="34" charset="-128"/>
              </a:defRPr>
            </a:lvl4pPr>
            <a:lvl5pPr marL="2057400" indent="-228600">
              <a:defRPr>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fld id="{CA7FCC0A-1AB5-094B-8E0F-A091B1F89F58}" type="slidenum">
              <a:rPr lang="en-US" altLang="en-US" smtClean="0">
                <a:latin typeface="Garamond" panose="02020404030301010803" pitchFamily="18" charset="0"/>
              </a:rPr>
              <a:pPr/>
              <a:t>20</a:t>
            </a:fld>
            <a:endParaRPr lang="en-US" altLang="en-US">
              <a:latin typeface="Garamond" panose="02020404030301010803" pitchFamily="18" charset="0"/>
            </a:endParaRPr>
          </a:p>
        </p:txBody>
      </p:sp>
      <p:sp>
        <p:nvSpPr>
          <p:cNvPr id="10" name="Rectangle 2">
            <a:extLst>
              <a:ext uri="{FF2B5EF4-FFF2-40B4-BE49-F238E27FC236}">
                <a16:creationId xmlns:a16="http://schemas.microsoft.com/office/drawing/2014/main" id="{3AAA5424-835B-254D-8E7D-8FF2946718D7}"/>
              </a:ext>
            </a:extLst>
          </p:cNvPr>
          <p:cNvSpPr txBox="1">
            <a:spLocks noChangeArrowheads="1"/>
          </p:cNvSpPr>
          <p:nvPr/>
        </p:nvSpPr>
        <p:spPr bwMode="auto">
          <a:xfrm>
            <a:off x="385763" y="282575"/>
            <a:ext cx="8229600" cy="6667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lgn="l" rtl="0" eaLnBrk="0" fontAlgn="base" hangingPunct="0">
              <a:spcBef>
                <a:spcPct val="0"/>
              </a:spcBef>
              <a:spcAft>
                <a:spcPct val="0"/>
              </a:spcAft>
              <a:defRPr sz="4200">
                <a:solidFill>
                  <a:schemeClr val="tx2"/>
                </a:solidFill>
                <a:latin typeface="+mj-lt"/>
                <a:ea typeface="+mj-ea"/>
                <a:cs typeface="ＭＳ Ｐゴシック" charset="0"/>
              </a:defRPr>
            </a:lvl1pPr>
            <a:lvl2pPr algn="l" rtl="0" eaLnBrk="0" fontAlgn="base" hangingPunct="0">
              <a:spcBef>
                <a:spcPct val="0"/>
              </a:spcBef>
              <a:spcAft>
                <a:spcPct val="0"/>
              </a:spcAft>
              <a:defRPr sz="4200">
                <a:solidFill>
                  <a:schemeClr val="tx2"/>
                </a:solidFill>
                <a:latin typeface="Garamond" charset="0"/>
                <a:ea typeface="ＭＳ Ｐゴシック" charset="0"/>
                <a:cs typeface="ＭＳ Ｐゴシック" charset="0"/>
              </a:defRPr>
            </a:lvl2pPr>
            <a:lvl3pPr algn="l" rtl="0" eaLnBrk="0" fontAlgn="base" hangingPunct="0">
              <a:spcBef>
                <a:spcPct val="0"/>
              </a:spcBef>
              <a:spcAft>
                <a:spcPct val="0"/>
              </a:spcAft>
              <a:defRPr sz="4200">
                <a:solidFill>
                  <a:schemeClr val="tx2"/>
                </a:solidFill>
                <a:latin typeface="Garamond" charset="0"/>
                <a:ea typeface="ＭＳ Ｐゴシック" charset="0"/>
                <a:cs typeface="ＭＳ Ｐゴシック" charset="0"/>
              </a:defRPr>
            </a:lvl3pPr>
            <a:lvl4pPr algn="l" rtl="0" eaLnBrk="0" fontAlgn="base" hangingPunct="0">
              <a:spcBef>
                <a:spcPct val="0"/>
              </a:spcBef>
              <a:spcAft>
                <a:spcPct val="0"/>
              </a:spcAft>
              <a:defRPr sz="4200">
                <a:solidFill>
                  <a:schemeClr val="tx2"/>
                </a:solidFill>
                <a:latin typeface="Garamond" charset="0"/>
                <a:ea typeface="ＭＳ Ｐゴシック" charset="0"/>
                <a:cs typeface="ＭＳ Ｐゴシック" charset="0"/>
              </a:defRPr>
            </a:lvl4pPr>
            <a:lvl5pPr algn="l" rtl="0" eaLnBrk="0" fontAlgn="base" hangingPunct="0">
              <a:spcBef>
                <a:spcPct val="0"/>
              </a:spcBef>
              <a:spcAft>
                <a:spcPct val="0"/>
              </a:spcAft>
              <a:defRPr sz="4200">
                <a:solidFill>
                  <a:schemeClr val="tx2"/>
                </a:solidFill>
                <a:latin typeface="Garamond" charset="0"/>
                <a:ea typeface="ＭＳ Ｐゴシック" charset="0"/>
                <a:cs typeface="ＭＳ Ｐゴシック" charset="0"/>
              </a:defRPr>
            </a:lvl5pPr>
            <a:lvl6pPr marL="457200" algn="l" rtl="0" fontAlgn="base">
              <a:spcBef>
                <a:spcPct val="0"/>
              </a:spcBef>
              <a:spcAft>
                <a:spcPct val="0"/>
              </a:spcAft>
              <a:defRPr sz="4200">
                <a:solidFill>
                  <a:schemeClr val="tx2"/>
                </a:solidFill>
                <a:latin typeface="Garamond" charset="0"/>
                <a:ea typeface="ＭＳ Ｐゴシック" charset="0"/>
                <a:cs typeface="Arial" charset="0"/>
              </a:defRPr>
            </a:lvl6pPr>
            <a:lvl7pPr marL="914400" algn="l" rtl="0" fontAlgn="base">
              <a:spcBef>
                <a:spcPct val="0"/>
              </a:spcBef>
              <a:spcAft>
                <a:spcPct val="0"/>
              </a:spcAft>
              <a:defRPr sz="4200">
                <a:solidFill>
                  <a:schemeClr val="tx2"/>
                </a:solidFill>
                <a:latin typeface="Garamond" charset="0"/>
                <a:ea typeface="ＭＳ Ｐゴシック" charset="0"/>
                <a:cs typeface="Arial" charset="0"/>
              </a:defRPr>
            </a:lvl7pPr>
            <a:lvl8pPr marL="1371600" algn="l" rtl="0" fontAlgn="base">
              <a:spcBef>
                <a:spcPct val="0"/>
              </a:spcBef>
              <a:spcAft>
                <a:spcPct val="0"/>
              </a:spcAft>
              <a:defRPr sz="4200">
                <a:solidFill>
                  <a:schemeClr val="tx2"/>
                </a:solidFill>
                <a:latin typeface="Garamond" charset="0"/>
                <a:ea typeface="ＭＳ Ｐゴシック" charset="0"/>
                <a:cs typeface="Arial" charset="0"/>
              </a:defRPr>
            </a:lvl8pPr>
            <a:lvl9pPr marL="1828800" algn="l" rtl="0" fontAlgn="base">
              <a:spcBef>
                <a:spcPct val="0"/>
              </a:spcBef>
              <a:spcAft>
                <a:spcPct val="0"/>
              </a:spcAft>
              <a:defRPr sz="4200">
                <a:solidFill>
                  <a:schemeClr val="tx2"/>
                </a:solidFill>
                <a:latin typeface="Garamond" charset="0"/>
                <a:ea typeface="ＭＳ Ｐゴシック" charset="0"/>
                <a:cs typeface="Arial" charset="0"/>
              </a:defRPr>
            </a:lvl9pPr>
          </a:lstStyle>
          <a:p>
            <a:pPr eaLnBrk="1" hangingPunct="1">
              <a:defRPr/>
            </a:pPr>
            <a:r>
              <a:rPr lang="en-US" altLang="en-US" sz="3600" kern="0" dirty="0">
                <a:cs typeface="ＭＳ Ｐゴシック" panose="020B0600070205080204" pitchFamily="34" charset="-128"/>
              </a:rPr>
              <a:t>Scrolling to New Items</a:t>
            </a:r>
          </a:p>
        </p:txBody>
      </p:sp>
      <p:sp>
        <p:nvSpPr>
          <p:cNvPr id="2" name="Rectangle 1">
            <a:extLst>
              <a:ext uri="{FF2B5EF4-FFF2-40B4-BE49-F238E27FC236}">
                <a16:creationId xmlns:a16="http://schemas.microsoft.com/office/drawing/2014/main" id="{3AE5DE46-6997-EE42-B4B3-C9314B263242}"/>
              </a:ext>
            </a:extLst>
          </p:cNvPr>
          <p:cNvSpPr/>
          <p:nvPr/>
        </p:nvSpPr>
        <p:spPr>
          <a:xfrm>
            <a:off x="457199" y="1111343"/>
            <a:ext cx="8158163" cy="646331"/>
          </a:xfrm>
          <a:prstGeom prst="rect">
            <a:avLst/>
          </a:prstGeom>
        </p:spPr>
        <p:txBody>
          <a:bodyPr wrap="square">
            <a:spAutoFit/>
          </a:bodyPr>
          <a:lstStyle/>
          <a:p>
            <a:r>
              <a:rPr lang="en-US" dirty="0"/>
              <a:t>If we are inserting elements to the front of the list and wish to maintain the position at the top, we can set the scroll position to the 1st element:</a:t>
            </a:r>
          </a:p>
        </p:txBody>
      </p:sp>
      <p:sp>
        <p:nvSpPr>
          <p:cNvPr id="3" name="Rectangle 2">
            <a:extLst>
              <a:ext uri="{FF2B5EF4-FFF2-40B4-BE49-F238E27FC236}">
                <a16:creationId xmlns:a16="http://schemas.microsoft.com/office/drawing/2014/main" id="{9C556EAC-669B-7141-8D58-844D0B87E683}"/>
              </a:ext>
            </a:extLst>
          </p:cNvPr>
          <p:cNvSpPr/>
          <p:nvPr/>
        </p:nvSpPr>
        <p:spPr>
          <a:xfrm>
            <a:off x="873689" y="1919692"/>
            <a:ext cx="6513535" cy="646331"/>
          </a:xfrm>
          <a:prstGeom prst="rect">
            <a:avLst/>
          </a:prstGeom>
          <a:solidFill>
            <a:schemeClr val="tx2">
              <a:lumMod val="20000"/>
              <a:lumOff val="80000"/>
            </a:schemeClr>
          </a:solidFill>
          <a:ln>
            <a:solidFill>
              <a:schemeClr val="accent1"/>
            </a:solidFill>
          </a:ln>
        </p:spPr>
        <p:txBody>
          <a:bodyPr wrap="square">
            <a:spAutoFit/>
          </a:bodyPr>
          <a:lstStyle/>
          <a:p>
            <a:r>
              <a:rPr lang="en-US" dirty="0" err="1">
                <a:solidFill>
                  <a:srgbClr val="24292E"/>
                </a:solidFill>
                <a:latin typeface="-apple-system"/>
              </a:rPr>
              <a:t>adapter</a:t>
            </a:r>
            <a:r>
              <a:rPr lang="en-US" dirty="0" err="1">
                <a:solidFill>
                  <a:srgbClr val="D73A49"/>
                </a:solidFill>
                <a:latin typeface="-apple-system"/>
              </a:rPr>
              <a:t>.</a:t>
            </a:r>
            <a:r>
              <a:rPr lang="en-US" dirty="0" err="1">
                <a:solidFill>
                  <a:srgbClr val="24292E"/>
                </a:solidFill>
                <a:latin typeface="-apple-system"/>
              </a:rPr>
              <a:t>notifyItemInserted</a:t>
            </a:r>
            <a:r>
              <a:rPr lang="en-US" dirty="0">
                <a:solidFill>
                  <a:srgbClr val="24292E"/>
                </a:solidFill>
                <a:latin typeface="-apple-system"/>
              </a:rPr>
              <a:t>(</a:t>
            </a:r>
            <a:r>
              <a:rPr lang="en-US" dirty="0">
                <a:solidFill>
                  <a:srgbClr val="005CC5"/>
                </a:solidFill>
                <a:latin typeface="-apple-system"/>
              </a:rPr>
              <a:t>0</a:t>
            </a:r>
            <a:r>
              <a:rPr lang="en-US" dirty="0">
                <a:solidFill>
                  <a:srgbClr val="24292E"/>
                </a:solidFill>
                <a:latin typeface="-apple-system"/>
              </a:rPr>
              <a:t>); </a:t>
            </a:r>
          </a:p>
          <a:p>
            <a:r>
              <a:rPr lang="en-US" dirty="0" err="1">
                <a:solidFill>
                  <a:srgbClr val="24292E"/>
                </a:solidFill>
                <a:latin typeface="-apple-system"/>
              </a:rPr>
              <a:t>rvContacts</a:t>
            </a:r>
            <a:r>
              <a:rPr lang="en-US" dirty="0" err="1">
                <a:solidFill>
                  <a:srgbClr val="D73A49"/>
                </a:solidFill>
                <a:latin typeface="-apple-system"/>
              </a:rPr>
              <a:t>.</a:t>
            </a:r>
            <a:r>
              <a:rPr lang="en-US" dirty="0" err="1">
                <a:solidFill>
                  <a:srgbClr val="24292E"/>
                </a:solidFill>
                <a:latin typeface="-apple-system"/>
              </a:rPr>
              <a:t>scrollToPosition</a:t>
            </a:r>
            <a:r>
              <a:rPr lang="en-US" dirty="0">
                <a:solidFill>
                  <a:srgbClr val="24292E"/>
                </a:solidFill>
                <a:latin typeface="-apple-system"/>
              </a:rPr>
              <a:t>(</a:t>
            </a:r>
            <a:r>
              <a:rPr lang="en-US" dirty="0">
                <a:solidFill>
                  <a:srgbClr val="005CC5"/>
                </a:solidFill>
                <a:latin typeface="-apple-system"/>
              </a:rPr>
              <a:t>0</a:t>
            </a:r>
            <a:r>
              <a:rPr lang="en-US" dirty="0">
                <a:solidFill>
                  <a:srgbClr val="24292E"/>
                </a:solidFill>
                <a:latin typeface="-apple-system"/>
              </a:rPr>
              <a:t>); </a:t>
            </a:r>
            <a:r>
              <a:rPr lang="en-US" dirty="0">
                <a:solidFill>
                  <a:srgbClr val="6A737D"/>
                </a:solidFill>
                <a:latin typeface="-apple-system"/>
              </a:rPr>
              <a:t>// index 0 position</a:t>
            </a:r>
            <a:endParaRPr lang="en-US" dirty="0">
              <a:solidFill>
                <a:srgbClr val="24292E"/>
              </a:solidFill>
              <a:latin typeface="-apple-system"/>
            </a:endParaRPr>
          </a:p>
        </p:txBody>
      </p:sp>
      <p:sp>
        <p:nvSpPr>
          <p:cNvPr id="4" name="Rectangle 3">
            <a:extLst>
              <a:ext uri="{FF2B5EF4-FFF2-40B4-BE49-F238E27FC236}">
                <a16:creationId xmlns:a16="http://schemas.microsoft.com/office/drawing/2014/main" id="{6FFE9A3D-5922-4046-8A1B-A0E035394566}"/>
              </a:ext>
            </a:extLst>
          </p:cNvPr>
          <p:cNvSpPr/>
          <p:nvPr/>
        </p:nvSpPr>
        <p:spPr>
          <a:xfrm>
            <a:off x="457199" y="2673151"/>
            <a:ext cx="7580335" cy="923330"/>
          </a:xfrm>
          <a:prstGeom prst="rect">
            <a:avLst/>
          </a:prstGeom>
        </p:spPr>
        <p:txBody>
          <a:bodyPr wrap="square">
            <a:spAutoFit/>
          </a:bodyPr>
          <a:lstStyle/>
          <a:p>
            <a:r>
              <a:rPr lang="en-US" dirty="0">
                <a:solidFill>
                  <a:srgbClr val="24292E"/>
                </a:solidFill>
                <a:latin typeface="-apple-system"/>
              </a:rPr>
              <a:t>If we are adding items to the end and wish to scroll to the bottom as items are added, we can notify the adapter that an additional element has been added and can call </a:t>
            </a:r>
            <a:r>
              <a:rPr lang="en-US" dirty="0" err="1"/>
              <a:t>smoothScrollToPosition</a:t>
            </a:r>
            <a:r>
              <a:rPr lang="en-US" dirty="0"/>
              <a:t>()</a:t>
            </a:r>
            <a:r>
              <a:rPr lang="en-US" dirty="0">
                <a:solidFill>
                  <a:srgbClr val="24292E"/>
                </a:solidFill>
                <a:latin typeface="-apple-system"/>
              </a:rPr>
              <a:t>on the </a:t>
            </a:r>
            <a:r>
              <a:rPr lang="en-US" dirty="0" err="1">
                <a:solidFill>
                  <a:srgbClr val="24292E"/>
                </a:solidFill>
                <a:latin typeface="-apple-system"/>
              </a:rPr>
              <a:t>RecyclerView</a:t>
            </a:r>
            <a:endParaRPr lang="en-US" dirty="0"/>
          </a:p>
        </p:txBody>
      </p:sp>
      <p:sp>
        <p:nvSpPr>
          <p:cNvPr id="6" name="Rectangle 5">
            <a:extLst>
              <a:ext uri="{FF2B5EF4-FFF2-40B4-BE49-F238E27FC236}">
                <a16:creationId xmlns:a16="http://schemas.microsoft.com/office/drawing/2014/main" id="{C127D10A-3889-B34F-8032-4F983348005F}"/>
              </a:ext>
            </a:extLst>
          </p:cNvPr>
          <p:cNvSpPr/>
          <p:nvPr/>
        </p:nvSpPr>
        <p:spPr>
          <a:xfrm>
            <a:off x="945714" y="3692594"/>
            <a:ext cx="6369486" cy="1200329"/>
          </a:xfrm>
          <a:prstGeom prst="rect">
            <a:avLst/>
          </a:prstGeom>
          <a:solidFill>
            <a:schemeClr val="tx2">
              <a:lumMod val="20000"/>
              <a:lumOff val="80000"/>
            </a:schemeClr>
          </a:solidFill>
          <a:ln>
            <a:solidFill>
              <a:schemeClr val="accent1"/>
            </a:solidFill>
          </a:ln>
        </p:spPr>
        <p:txBody>
          <a:bodyPr wrap="square">
            <a:spAutoFit/>
          </a:bodyPr>
          <a:lstStyle/>
          <a:p>
            <a:r>
              <a:rPr lang="en-US" dirty="0">
                <a:solidFill>
                  <a:srgbClr val="6A737D"/>
                </a:solidFill>
              </a:rPr>
              <a:t>// </a:t>
            </a:r>
            <a:r>
              <a:rPr lang="en-US" dirty="0" err="1">
                <a:solidFill>
                  <a:srgbClr val="6A737D"/>
                </a:solidFill>
              </a:rPr>
              <a:t>contacts.size</a:t>
            </a:r>
            <a:r>
              <a:rPr lang="en-US" dirty="0">
                <a:solidFill>
                  <a:srgbClr val="6A737D"/>
                </a:solidFill>
              </a:rPr>
              <a:t>() - 1 is the last element position</a:t>
            </a:r>
            <a:r>
              <a:rPr lang="en-US" dirty="0"/>
              <a:t> </a:t>
            </a:r>
            <a:r>
              <a:rPr lang="en-US" dirty="0" err="1"/>
              <a:t>adapter</a:t>
            </a:r>
            <a:r>
              <a:rPr lang="en-US" dirty="0" err="1">
                <a:solidFill>
                  <a:srgbClr val="D73A49"/>
                </a:solidFill>
              </a:rPr>
              <a:t>.</a:t>
            </a:r>
            <a:r>
              <a:rPr lang="en-US" dirty="0" err="1"/>
              <a:t>notifyItemInserted</a:t>
            </a:r>
            <a:r>
              <a:rPr lang="en-US" dirty="0"/>
              <a:t>(</a:t>
            </a:r>
            <a:r>
              <a:rPr lang="en-US" dirty="0" err="1"/>
              <a:t>contacts</a:t>
            </a:r>
            <a:r>
              <a:rPr lang="en-US" dirty="0" err="1">
                <a:solidFill>
                  <a:srgbClr val="D73A49"/>
                </a:solidFill>
              </a:rPr>
              <a:t>.</a:t>
            </a:r>
            <a:r>
              <a:rPr lang="en-US" dirty="0" err="1"/>
              <a:t>size</a:t>
            </a:r>
            <a:r>
              <a:rPr lang="en-US" dirty="0"/>
              <a:t>() </a:t>
            </a:r>
            <a:r>
              <a:rPr lang="en-US" dirty="0">
                <a:solidFill>
                  <a:srgbClr val="D73A49"/>
                </a:solidFill>
              </a:rPr>
              <a:t>-</a:t>
            </a:r>
            <a:r>
              <a:rPr lang="en-US" dirty="0"/>
              <a:t> </a:t>
            </a:r>
            <a:r>
              <a:rPr lang="en-US" dirty="0">
                <a:solidFill>
                  <a:srgbClr val="005CC5"/>
                </a:solidFill>
              </a:rPr>
              <a:t>1</a:t>
            </a:r>
            <a:r>
              <a:rPr lang="en-US" dirty="0"/>
              <a:t>); </a:t>
            </a:r>
          </a:p>
          <a:p>
            <a:r>
              <a:rPr lang="en-US" dirty="0">
                <a:solidFill>
                  <a:srgbClr val="6A737D"/>
                </a:solidFill>
              </a:rPr>
              <a:t>// update based on adapter </a:t>
            </a:r>
            <a:r>
              <a:rPr lang="en-US" dirty="0" err="1"/>
              <a:t>rvContacts</a:t>
            </a:r>
            <a:r>
              <a:rPr lang="en-US" dirty="0" err="1">
                <a:solidFill>
                  <a:srgbClr val="D73A49"/>
                </a:solidFill>
              </a:rPr>
              <a:t>.</a:t>
            </a:r>
            <a:r>
              <a:rPr lang="en-US" dirty="0" err="1"/>
              <a:t>scrollToPosition</a:t>
            </a:r>
            <a:r>
              <a:rPr lang="en-US" dirty="0"/>
              <a:t>(</a:t>
            </a:r>
            <a:r>
              <a:rPr lang="en-US" dirty="0" err="1"/>
              <a:t>mAdapter</a:t>
            </a:r>
            <a:r>
              <a:rPr lang="en-US" dirty="0" err="1">
                <a:solidFill>
                  <a:srgbClr val="D73A49"/>
                </a:solidFill>
              </a:rPr>
              <a:t>.</a:t>
            </a:r>
            <a:r>
              <a:rPr lang="en-US" dirty="0" err="1"/>
              <a:t>getItemCount</a:t>
            </a:r>
            <a:r>
              <a:rPr lang="en-US" dirty="0"/>
              <a:t>() </a:t>
            </a:r>
            <a:r>
              <a:rPr lang="en-US" dirty="0">
                <a:solidFill>
                  <a:srgbClr val="D73A49"/>
                </a:solidFill>
              </a:rPr>
              <a:t>-</a:t>
            </a:r>
            <a:r>
              <a:rPr lang="en-US" dirty="0"/>
              <a:t> </a:t>
            </a:r>
            <a:r>
              <a:rPr lang="en-US" dirty="0">
                <a:solidFill>
                  <a:srgbClr val="005CC5"/>
                </a:solidFill>
              </a:rPr>
              <a:t>1</a:t>
            </a:r>
            <a:r>
              <a:rPr lang="en-US" dirty="0"/>
              <a:t>); </a:t>
            </a:r>
          </a:p>
        </p:txBody>
      </p:sp>
    </p:spTree>
    <p:extLst>
      <p:ext uri="{BB962C8B-B14F-4D97-AF65-F5344CB8AC3E}">
        <p14:creationId xmlns:p14="http://schemas.microsoft.com/office/powerpoint/2010/main" val="202283551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7" name="Date Placeholder 1">
            <a:extLst>
              <a:ext uri="{FF2B5EF4-FFF2-40B4-BE49-F238E27FC236}">
                <a16:creationId xmlns:a16="http://schemas.microsoft.com/office/drawing/2014/main" id="{F4523473-C30F-124D-902B-19038184C502}"/>
              </a:ext>
            </a:extLst>
          </p:cNvPr>
          <p:cNvSpPr>
            <a:spLocks noGrp="1"/>
          </p:cNvSpPr>
          <p:nvPr>
            <p:ph type="dt" sz="quarter" idx="10"/>
          </p:nvPr>
        </p:nvSpPr>
        <p:spPr>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a:defRPr>
                <a:solidFill>
                  <a:schemeClr val="tx1"/>
                </a:solidFill>
                <a:latin typeface="Arial" panose="020B0604020202020204" pitchFamily="34" charset="0"/>
                <a:ea typeface="ＭＳ Ｐゴシック" panose="020B0600070205080204" pitchFamily="34" charset="-128"/>
              </a:defRPr>
            </a:lvl1pPr>
            <a:lvl2pPr marL="742950" indent="-285750">
              <a:defRPr>
                <a:solidFill>
                  <a:schemeClr val="tx1"/>
                </a:solidFill>
                <a:latin typeface="Arial" panose="020B0604020202020204" pitchFamily="34" charset="0"/>
                <a:ea typeface="ＭＳ Ｐゴシック" panose="020B0600070205080204" pitchFamily="34" charset="-128"/>
              </a:defRPr>
            </a:lvl2pPr>
            <a:lvl3pPr marL="1143000" indent="-228600">
              <a:defRPr>
                <a:solidFill>
                  <a:schemeClr val="tx1"/>
                </a:solidFill>
                <a:latin typeface="Arial" panose="020B0604020202020204" pitchFamily="34" charset="0"/>
                <a:ea typeface="ＭＳ Ｐゴシック" panose="020B0600070205080204" pitchFamily="34" charset="-128"/>
              </a:defRPr>
            </a:lvl3pPr>
            <a:lvl4pPr marL="1600200" indent="-228600">
              <a:defRPr>
                <a:solidFill>
                  <a:schemeClr val="tx1"/>
                </a:solidFill>
                <a:latin typeface="Arial" panose="020B0604020202020204" pitchFamily="34" charset="0"/>
                <a:ea typeface="ＭＳ Ｐゴシック" panose="020B0600070205080204" pitchFamily="34" charset="-128"/>
              </a:defRPr>
            </a:lvl4pPr>
            <a:lvl5pPr marL="2057400" indent="-228600">
              <a:defRPr>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fld id="{AFCCDE6D-CB64-2943-9246-D4A7C1C67985}" type="datetime1">
              <a:rPr lang="en-US" altLang="en-US" smtClean="0">
                <a:latin typeface="Garamond" panose="02020404030301010803" pitchFamily="18" charset="0"/>
              </a:rPr>
              <a:pPr/>
              <a:t>3/30/21</a:t>
            </a:fld>
            <a:endParaRPr lang="en-US" altLang="en-US">
              <a:latin typeface="Garamond" panose="02020404030301010803" pitchFamily="18" charset="0"/>
            </a:endParaRPr>
          </a:p>
        </p:txBody>
      </p:sp>
      <p:sp>
        <p:nvSpPr>
          <p:cNvPr id="29698" name="Footer Placeholder 2">
            <a:extLst>
              <a:ext uri="{FF2B5EF4-FFF2-40B4-BE49-F238E27FC236}">
                <a16:creationId xmlns:a16="http://schemas.microsoft.com/office/drawing/2014/main" id="{72B08EB9-BD1A-E044-81F2-4B984EB3E888}"/>
              </a:ext>
            </a:extLst>
          </p:cNvPr>
          <p:cNvSpPr>
            <a:spLocks noGrp="1"/>
          </p:cNvSpPr>
          <p:nvPr>
            <p:ph type="ftr"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ea typeface="ＭＳ Ｐゴシック" panose="020B0600070205080204" pitchFamily="34" charset="-128"/>
              </a:defRPr>
            </a:lvl1pPr>
            <a:lvl2pPr marL="742950" indent="-285750">
              <a:defRPr>
                <a:solidFill>
                  <a:schemeClr val="tx1"/>
                </a:solidFill>
                <a:latin typeface="Arial" panose="020B0604020202020204" pitchFamily="34" charset="0"/>
                <a:ea typeface="ＭＳ Ｐゴシック" panose="020B0600070205080204" pitchFamily="34" charset="-128"/>
              </a:defRPr>
            </a:lvl2pPr>
            <a:lvl3pPr marL="1143000" indent="-228600">
              <a:defRPr>
                <a:solidFill>
                  <a:schemeClr val="tx1"/>
                </a:solidFill>
                <a:latin typeface="Arial" panose="020B0604020202020204" pitchFamily="34" charset="0"/>
                <a:ea typeface="ＭＳ Ｐゴシック" panose="020B0600070205080204" pitchFamily="34" charset="-128"/>
              </a:defRPr>
            </a:lvl3pPr>
            <a:lvl4pPr marL="1600200" indent="-228600">
              <a:defRPr>
                <a:solidFill>
                  <a:schemeClr val="tx1"/>
                </a:solidFill>
                <a:latin typeface="Arial" panose="020B0604020202020204" pitchFamily="34" charset="0"/>
                <a:ea typeface="ＭＳ Ｐゴシック" panose="020B0600070205080204" pitchFamily="34" charset="-128"/>
              </a:defRPr>
            </a:lvl4pPr>
            <a:lvl5pPr marL="2057400" indent="-228600">
              <a:defRPr>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r>
              <a:rPr lang="en-US" altLang="en-US">
                <a:latin typeface="Garamond" panose="02020404030301010803" pitchFamily="18" charset="0"/>
              </a:rPr>
              <a:t>CIS 470: Mobile App Development</a:t>
            </a:r>
          </a:p>
        </p:txBody>
      </p:sp>
      <p:sp>
        <p:nvSpPr>
          <p:cNvPr id="29699" name="Slide Number Placeholder 3">
            <a:extLst>
              <a:ext uri="{FF2B5EF4-FFF2-40B4-BE49-F238E27FC236}">
                <a16:creationId xmlns:a16="http://schemas.microsoft.com/office/drawing/2014/main" id="{52206D89-51CF-7C4C-B8D2-88627906DE2D}"/>
              </a:ext>
            </a:extLst>
          </p:cNvPr>
          <p:cNvSpPr>
            <a:spLocks noGrp="1"/>
          </p:cNvSpPr>
          <p:nvPr>
            <p:ph type="sldNum" sz="quarter" idx="12"/>
          </p:nvPr>
        </p:nvSpPr>
        <p:spPr>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a:defRPr>
                <a:solidFill>
                  <a:schemeClr val="tx1"/>
                </a:solidFill>
                <a:latin typeface="Arial" panose="020B0604020202020204" pitchFamily="34" charset="0"/>
                <a:ea typeface="ＭＳ Ｐゴシック" panose="020B0600070205080204" pitchFamily="34" charset="-128"/>
              </a:defRPr>
            </a:lvl1pPr>
            <a:lvl2pPr marL="742950" indent="-285750">
              <a:defRPr>
                <a:solidFill>
                  <a:schemeClr val="tx1"/>
                </a:solidFill>
                <a:latin typeface="Arial" panose="020B0604020202020204" pitchFamily="34" charset="0"/>
                <a:ea typeface="ＭＳ Ｐゴシック" panose="020B0600070205080204" pitchFamily="34" charset="-128"/>
              </a:defRPr>
            </a:lvl2pPr>
            <a:lvl3pPr marL="1143000" indent="-228600">
              <a:defRPr>
                <a:solidFill>
                  <a:schemeClr val="tx1"/>
                </a:solidFill>
                <a:latin typeface="Arial" panose="020B0604020202020204" pitchFamily="34" charset="0"/>
                <a:ea typeface="ＭＳ Ｐゴシック" panose="020B0600070205080204" pitchFamily="34" charset="-128"/>
              </a:defRPr>
            </a:lvl3pPr>
            <a:lvl4pPr marL="1600200" indent="-228600">
              <a:defRPr>
                <a:solidFill>
                  <a:schemeClr val="tx1"/>
                </a:solidFill>
                <a:latin typeface="Arial" panose="020B0604020202020204" pitchFamily="34" charset="0"/>
                <a:ea typeface="ＭＳ Ｐゴシック" panose="020B0600070205080204" pitchFamily="34" charset="-128"/>
              </a:defRPr>
            </a:lvl4pPr>
            <a:lvl5pPr marL="2057400" indent="-228600">
              <a:defRPr>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fld id="{CA7FCC0A-1AB5-094B-8E0F-A091B1F89F58}" type="slidenum">
              <a:rPr lang="en-US" altLang="en-US" smtClean="0">
                <a:latin typeface="Garamond" panose="02020404030301010803" pitchFamily="18" charset="0"/>
              </a:rPr>
              <a:pPr/>
              <a:t>21</a:t>
            </a:fld>
            <a:endParaRPr lang="en-US" altLang="en-US">
              <a:latin typeface="Garamond" panose="02020404030301010803" pitchFamily="18" charset="0"/>
            </a:endParaRPr>
          </a:p>
        </p:txBody>
      </p:sp>
      <p:sp>
        <p:nvSpPr>
          <p:cNvPr id="10" name="Rectangle 2">
            <a:extLst>
              <a:ext uri="{FF2B5EF4-FFF2-40B4-BE49-F238E27FC236}">
                <a16:creationId xmlns:a16="http://schemas.microsoft.com/office/drawing/2014/main" id="{3AAA5424-835B-254D-8E7D-8FF2946718D7}"/>
              </a:ext>
            </a:extLst>
          </p:cNvPr>
          <p:cNvSpPr txBox="1">
            <a:spLocks noChangeArrowheads="1"/>
          </p:cNvSpPr>
          <p:nvPr/>
        </p:nvSpPr>
        <p:spPr bwMode="auto">
          <a:xfrm>
            <a:off x="385763" y="282575"/>
            <a:ext cx="8229600" cy="6667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lgn="l" rtl="0" eaLnBrk="0" fontAlgn="base" hangingPunct="0">
              <a:spcBef>
                <a:spcPct val="0"/>
              </a:spcBef>
              <a:spcAft>
                <a:spcPct val="0"/>
              </a:spcAft>
              <a:defRPr sz="4200">
                <a:solidFill>
                  <a:schemeClr val="tx2"/>
                </a:solidFill>
                <a:latin typeface="+mj-lt"/>
                <a:ea typeface="+mj-ea"/>
                <a:cs typeface="ＭＳ Ｐゴシック" charset="0"/>
              </a:defRPr>
            </a:lvl1pPr>
            <a:lvl2pPr algn="l" rtl="0" eaLnBrk="0" fontAlgn="base" hangingPunct="0">
              <a:spcBef>
                <a:spcPct val="0"/>
              </a:spcBef>
              <a:spcAft>
                <a:spcPct val="0"/>
              </a:spcAft>
              <a:defRPr sz="4200">
                <a:solidFill>
                  <a:schemeClr val="tx2"/>
                </a:solidFill>
                <a:latin typeface="Garamond" charset="0"/>
                <a:ea typeface="ＭＳ Ｐゴシック" charset="0"/>
                <a:cs typeface="ＭＳ Ｐゴシック" charset="0"/>
              </a:defRPr>
            </a:lvl2pPr>
            <a:lvl3pPr algn="l" rtl="0" eaLnBrk="0" fontAlgn="base" hangingPunct="0">
              <a:spcBef>
                <a:spcPct val="0"/>
              </a:spcBef>
              <a:spcAft>
                <a:spcPct val="0"/>
              </a:spcAft>
              <a:defRPr sz="4200">
                <a:solidFill>
                  <a:schemeClr val="tx2"/>
                </a:solidFill>
                <a:latin typeface="Garamond" charset="0"/>
                <a:ea typeface="ＭＳ Ｐゴシック" charset="0"/>
                <a:cs typeface="ＭＳ Ｐゴシック" charset="0"/>
              </a:defRPr>
            </a:lvl3pPr>
            <a:lvl4pPr algn="l" rtl="0" eaLnBrk="0" fontAlgn="base" hangingPunct="0">
              <a:spcBef>
                <a:spcPct val="0"/>
              </a:spcBef>
              <a:spcAft>
                <a:spcPct val="0"/>
              </a:spcAft>
              <a:defRPr sz="4200">
                <a:solidFill>
                  <a:schemeClr val="tx2"/>
                </a:solidFill>
                <a:latin typeface="Garamond" charset="0"/>
                <a:ea typeface="ＭＳ Ｐゴシック" charset="0"/>
                <a:cs typeface="ＭＳ Ｐゴシック" charset="0"/>
              </a:defRPr>
            </a:lvl4pPr>
            <a:lvl5pPr algn="l" rtl="0" eaLnBrk="0" fontAlgn="base" hangingPunct="0">
              <a:spcBef>
                <a:spcPct val="0"/>
              </a:spcBef>
              <a:spcAft>
                <a:spcPct val="0"/>
              </a:spcAft>
              <a:defRPr sz="4200">
                <a:solidFill>
                  <a:schemeClr val="tx2"/>
                </a:solidFill>
                <a:latin typeface="Garamond" charset="0"/>
                <a:ea typeface="ＭＳ Ｐゴシック" charset="0"/>
                <a:cs typeface="ＭＳ Ｐゴシック" charset="0"/>
              </a:defRPr>
            </a:lvl5pPr>
            <a:lvl6pPr marL="457200" algn="l" rtl="0" fontAlgn="base">
              <a:spcBef>
                <a:spcPct val="0"/>
              </a:spcBef>
              <a:spcAft>
                <a:spcPct val="0"/>
              </a:spcAft>
              <a:defRPr sz="4200">
                <a:solidFill>
                  <a:schemeClr val="tx2"/>
                </a:solidFill>
                <a:latin typeface="Garamond" charset="0"/>
                <a:ea typeface="ＭＳ Ｐゴシック" charset="0"/>
                <a:cs typeface="Arial" charset="0"/>
              </a:defRPr>
            </a:lvl6pPr>
            <a:lvl7pPr marL="914400" algn="l" rtl="0" fontAlgn="base">
              <a:spcBef>
                <a:spcPct val="0"/>
              </a:spcBef>
              <a:spcAft>
                <a:spcPct val="0"/>
              </a:spcAft>
              <a:defRPr sz="4200">
                <a:solidFill>
                  <a:schemeClr val="tx2"/>
                </a:solidFill>
                <a:latin typeface="Garamond" charset="0"/>
                <a:ea typeface="ＭＳ Ｐゴシック" charset="0"/>
                <a:cs typeface="Arial" charset="0"/>
              </a:defRPr>
            </a:lvl7pPr>
            <a:lvl8pPr marL="1371600" algn="l" rtl="0" fontAlgn="base">
              <a:spcBef>
                <a:spcPct val="0"/>
              </a:spcBef>
              <a:spcAft>
                <a:spcPct val="0"/>
              </a:spcAft>
              <a:defRPr sz="4200">
                <a:solidFill>
                  <a:schemeClr val="tx2"/>
                </a:solidFill>
                <a:latin typeface="Garamond" charset="0"/>
                <a:ea typeface="ＭＳ Ｐゴシック" charset="0"/>
                <a:cs typeface="Arial" charset="0"/>
              </a:defRPr>
            </a:lvl8pPr>
            <a:lvl9pPr marL="1828800" algn="l" rtl="0" fontAlgn="base">
              <a:spcBef>
                <a:spcPct val="0"/>
              </a:spcBef>
              <a:spcAft>
                <a:spcPct val="0"/>
              </a:spcAft>
              <a:defRPr sz="4200">
                <a:solidFill>
                  <a:schemeClr val="tx2"/>
                </a:solidFill>
                <a:latin typeface="Garamond" charset="0"/>
                <a:ea typeface="ＭＳ Ｐゴシック" charset="0"/>
                <a:cs typeface="Arial" charset="0"/>
              </a:defRPr>
            </a:lvl9pPr>
          </a:lstStyle>
          <a:p>
            <a:pPr eaLnBrk="1" hangingPunct="1">
              <a:defRPr/>
            </a:pPr>
            <a:r>
              <a:rPr lang="en-US" altLang="en-US" sz="3600" kern="0" dirty="0">
                <a:cs typeface="ＭＳ Ｐゴシック" panose="020B0600070205080204" pitchFamily="34" charset="-128"/>
              </a:rPr>
              <a:t>Layouts</a:t>
            </a:r>
          </a:p>
        </p:txBody>
      </p:sp>
      <p:sp>
        <p:nvSpPr>
          <p:cNvPr id="2" name="Rectangle 1">
            <a:extLst>
              <a:ext uri="{FF2B5EF4-FFF2-40B4-BE49-F238E27FC236}">
                <a16:creationId xmlns:a16="http://schemas.microsoft.com/office/drawing/2014/main" id="{3AE5DE46-6997-EE42-B4B3-C9314B263242}"/>
              </a:ext>
            </a:extLst>
          </p:cNvPr>
          <p:cNvSpPr/>
          <p:nvPr/>
        </p:nvSpPr>
        <p:spPr>
          <a:xfrm>
            <a:off x="457199" y="1111343"/>
            <a:ext cx="7146100" cy="1200329"/>
          </a:xfrm>
          <a:prstGeom prst="rect">
            <a:avLst/>
          </a:prstGeom>
        </p:spPr>
        <p:txBody>
          <a:bodyPr wrap="square">
            <a:spAutoFit/>
          </a:bodyPr>
          <a:lstStyle/>
          <a:p>
            <a:r>
              <a:rPr lang="en-US" dirty="0"/>
              <a:t>The positioning of the items is configured using the layout manager. By default, we can choose between </a:t>
            </a:r>
            <a:r>
              <a:rPr lang="en-US" dirty="0" err="1"/>
              <a:t>LinearLayoutManager</a:t>
            </a:r>
            <a:r>
              <a:rPr lang="en-US" dirty="0"/>
              <a:t>, </a:t>
            </a:r>
            <a:r>
              <a:rPr lang="en-US" dirty="0" err="1"/>
              <a:t>GridLayoutManager</a:t>
            </a:r>
            <a:r>
              <a:rPr lang="en-US" dirty="0"/>
              <a:t>, and </a:t>
            </a:r>
            <a:r>
              <a:rPr lang="en-US" dirty="0" err="1"/>
              <a:t>StaggeredGridLayoutManager</a:t>
            </a:r>
            <a:r>
              <a:rPr lang="en-US" dirty="0"/>
              <a:t>. Linear displays items either vertically or horizontally</a:t>
            </a:r>
          </a:p>
        </p:txBody>
      </p:sp>
      <p:sp>
        <p:nvSpPr>
          <p:cNvPr id="5" name="Rectangle 4">
            <a:extLst>
              <a:ext uri="{FF2B5EF4-FFF2-40B4-BE49-F238E27FC236}">
                <a16:creationId xmlns:a16="http://schemas.microsoft.com/office/drawing/2014/main" id="{66D608C8-8DC6-5341-BF99-FA5DB91F8BD5}"/>
              </a:ext>
            </a:extLst>
          </p:cNvPr>
          <p:cNvSpPr/>
          <p:nvPr/>
        </p:nvSpPr>
        <p:spPr>
          <a:xfrm>
            <a:off x="638827" y="2413337"/>
            <a:ext cx="8229600" cy="1600438"/>
          </a:xfrm>
          <a:prstGeom prst="rect">
            <a:avLst/>
          </a:prstGeom>
          <a:solidFill>
            <a:schemeClr val="tx2">
              <a:lumMod val="20000"/>
              <a:lumOff val="80000"/>
            </a:schemeClr>
          </a:solidFill>
          <a:ln>
            <a:solidFill>
              <a:schemeClr val="accent1"/>
            </a:solidFill>
          </a:ln>
        </p:spPr>
        <p:txBody>
          <a:bodyPr wrap="square">
            <a:spAutoFit/>
          </a:bodyPr>
          <a:lstStyle/>
          <a:p>
            <a:r>
              <a:rPr lang="en-US" sz="1400" dirty="0">
                <a:solidFill>
                  <a:srgbClr val="6A737D"/>
                </a:solidFill>
              </a:rPr>
              <a:t>// Setup layout manager for items with orientation</a:t>
            </a:r>
            <a:r>
              <a:rPr lang="en-US" sz="1400" dirty="0"/>
              <a:t> </a:t>
            </a:r>
          </a:p>
          <a:p>
            <a:r>
              <a:rPr lang="en-US" sz="1400" dirty="0">
                <a:solidFill>
                  <a:srgbClr val="6A737D"/>
                </a:solidFill>
              </a:rPr>
              <a:t>// Also supports `</a:t>
            </a:r>
            <a:r>
              <a:rPr lang="en-US" sz="1400" dirty="0" err="1">
                <a:solidFill>
                  <a:srgbClr val="6A737D"/>
                </a:solidFill>
              </a:rPr>
              <a:t>LinearLayoutManager.HORIZONTAL</a:t>
            </a:r>
            <a:r>
              <a:rPr lang="en-US" sz="1400" dirty="0">
                <a:solidFill>
                  <a:srgbClr val="6A737D"/>
                </a:solidFill>
              </a:rPr>
              <a:t>`</a:t>
            </a:r>
            <a:r>
              <a:rPr lang="en-US" sz="1400" dirty="0"/>
              <a:t> </a:t>
            </a:r>
          </a:p>
          <a:p>
            <a:r>
              <a:rPr lang="en-US" sz="1400" dirty="0" err="1">
                <a:solidFill>
                  <a:srgbClr val="24292E"/>
                </a:solidFill>
              </a:rPr>
              <a:t>LinearLayoutManager</a:t>
            </a:r>
            <a:r>
              <a:rPr lang="en-US" sz="1400" dirty="0"/>
              <a:t> </a:t>
            </a:r>
            <a:r>
              <a:rPr lang="en-US" sz="1400" dirty="0" err="1"/>
              <a:t>layoutManager</a:t>
            </a:r>
            <a:r>
              <a:rPr lang="en-US" sz="1400" dirty="0"/>
              <a:t> </a:t>
            </a:r>
            <a:r>
              <a:rPr lang="en-US" sz="1400" dirty="0">
                <a:solidFill>
                  <a:srgbClr val="D73A49"/>
                </a:solidFill>
              </a:rPr>
              <a:t>=</a:t>
            </a:r>
            <a:r>
              <a:rPr lang="en-US" sz="1400" dirty="0"/>
              <a:t> </a:t>
            </a:r>
          </a:p>
          <a:p>
            <a:r>
              <a:rPr lang="en-US" sz="1400" dirty="0">
                <a:solidFill>
                  <a:srgbClr val="D73A49"/>
                </a:solidFill>
              </a:rPr>
              <a:t>	new</a:t>
            </a:r>
            <a:r>
              <a:rPr lang="en-US" sz="1400" dirty="0"/>
              <a:t> </a:t>
            </a:r>
            <a:r>
              <a:rPr lang="en-US" sz="1400" dirty="0" err="1">
                <a:solidFill>
                  <a:srgbClr val="24292E"/>
                </a:solidFill>
              </a:rPr>
              <a:t>LinearLayoutManager</a:t>
            </a:r>
            <a:r>
              <a:rPr lang="en-US" sz="1400" dirty="0"/>
              <a:t>(</a:t>
            </a:r>
            <a:r>
              <a:rPr lang="en-US" sz="1400" dirty="0">
                <a:solidFill>
                  <a:srgbClr val="005CC5"/>
                </a:solidFill>
              </a:rPr>
              <a:t>this</a:t>
            </a:r>
            <a:r>
              <a:rPr lang="en-US" sz="1400" dirty="0"/>
              <a:t>, </a:t>
            </a:r>
            <a:r>
              <a:rPr lang="en-US" sz="1400" dirty="0" err="1">
                <a:solidFill>
                  <a:srgbClr val="24292E"/>
                </a:solidFill>
              </a:rPr>
              <a:t>LinearLayoutManager</a:t>
            </a:r>
            <a:r>
              <a:rPr lang="en-US" sz="1400" dirty="0" err="1">
                <a:solidFill>
                  <a:srgbClr val="D73A49"/>
                </a:solidFill>
              </a:rPr>
              <a:t>.</a:t>
            </a:r>
            <a:r>
              <a:rPr lang="en-US" sz="1400" dirty="0" err="1">
                <a:solidFill>
                  <a:srgbClr val="005CC5"/>
                </a:solidFill>
              </a:rPr>
              <a:t>VERTICAL</a:t>
            </a:r>
            <a:r>
              <a:rPr lang="en-US" sz="1400" dirty="0"/>
              <a:t>, </a:t>
            </a:r>
            <a:r>
              <a:rPr lang="en-US" sz="1400" dirty="0">
                <a:solidFill>
                  <a:srgbClr val="005CC5"/>
                </a:solidFill>
              </a:rPr>
              <a:t>false</a:t>
            </a:r>
            <a:r>
              <a:rPr lang="en-US" sz="1400" dirty="0"/>
              <a:t>); </a:t>
            </a:r>
          </a:p>
          <a:p>
            <a:r>
              <a:rPr lang="en-US" sz="1400" dirty="0">
                <a:solidFill>
                  <a:srgbClr val="6A737D"/>
                </a:solidFill>
              </a:rPr>
              <a:t>// Optionally customize the position you want to default scroll to</a:t>
            </a:r>
            <a:r>
              <a:rPr lang="en-US" sz="1400" dirty="0"/>
              <a:t> </a:t>
            </a:r>
            <a:r>
              <a:rPr lang="en-US" sz="1400" dirty="0" err="1"/>
              <a:t>layoutManager</a:t>
            </a:r>
            <a:r>
              <a:rPr lang="en-US" sz="1400" dirty="0" err="1">
                <a:solidFill>
                  <a:srgbClr val="D73A49"/>
                </a:solidFill>
              </a:rPr>
              <a:t>.</a:t>
            </a:r>
            <a:r>
              <a:rPr lang="en-US" sz="1400" dirty="0" err="1"/>
              <a:t>scrollToPosition</a:t>
            </a:r>
            <a:r>
              <a:rPr lang="en-US" sz="1400" dirty="0"/>
              <a:t>(</a:t>
            </a:r>
            <a:r>
              <a:rPr lang="en-US" sz="1400" dirty="0">
                <a:solidFill>
                  <a:srgbClr val="005CC5"/>
                </a:solidFill>
              </a:rPr>
              <a:t>0</a:t>
            </a:r>
            <a:r>
              <a:rPr lang="en-US" sz="1400" dirty="0"/>
              <a:t>); </a:t>
            </a:r>
          </a:p>
          <a:p>
            <a:r>
              <a:rPr lang="en-US" sz="1400" dirty="0">
                <a:solidFill>
                  <a:srgbClr val="6A737D"/>
                </a:solidFill>
              </a:rPr>
              <a:t>// Attach layout manager to the </a:t>
            </a:r>
            <a:r>
              <a:rPr lang="en-US" sz="1400" dirty="0" err="1">
                <a:solidFill>
                  <a:srgbClr val="6A737D"/>
                </a:solidFill>
              </a:rPr>
              <a:t>RecyclerView</a:t>
            </a:r>
            <a:r>
              <a:rPr lang="en-US" sz="1400" dirty="0"/>
              <a:t> </a:t>
            </a:r>
          </a:p>
          <a:p>
            <a:r>
              <a:rPr lang="en-US" sz="1400" dirty="0" err="1"/>
              <a:t>recyclerView</a:t>
            </a:r>
            <a:r>
              <a:rPr lang="en-US" sz="1400" dirty="0" err="1">
                <a:solidFill>
                  <a:srgbClr val="D73A49"/>
                </a:solidFill>
              </a:rPr>
              <a:t>.</a:t>
            </a:r>
            <a:r>
              <a:rPr lang="en-US" sz="1400" dirty="0" err="1"/>
              <a:t>setLayoutManager</a:t>
            </a:r>
            <a:r>
              <a:rPr lang="en-US" sz="1400" dirty="0"/>
              <a:t>(</a:t>
            </a:r>
            <a:r>
              <a:rPr lang="en-US" sz="1400" dirty="0" err="1"/>
              <a:t>layoutManager</a:t>
            </a:r>
            <a:r>
              <a:rPr lang="en-US" sz="1400" dirty="0"/>
              <a:t>);</a:t>
            </a:r>
          </a:p>
        </p:txBody>
      </p:sp>
      <p:sp>
        <p:nvSpPr>
          <p:cNvPr id="7" name="Rectangle 6">
            <a:extLst>
              <a:ext uri="{FF2B5EF4-FFF2-40B4-BE49-F238E27FC236}">
                <a16:creationId xmlns:a16="http://schemas.microsoft.com/office/drawing/2014/main" id="{1226DB45-88EC-8946-AEF1-4B9CE3AA2377}"/>
              </a:ext>
            </a:extLst>
          </p:cNvPr>
          <p:cNvSpPr/>
          <p:nvPr/>
        </p:nvSpPr>
        <p:spPr>
          <a:xfrm>
            <a:off x="638827" y="4283116"/>
            <a:ext cx="8229600" cy="1169551"/>
          </a:xfrm>
          <a:prstGeom prst="rect">
            <a:avLst/>
          </a:prstGeom>
          <a:solidFill>
            <a:schemeClr val="tx2">
              <a:lumMod val="20000"/>
              <a:lumOff val="80000"/>
            </a:schemeClr>
          </a:solidFill>
          <a:ln>
            <a:solidFill>
              <a:schemeClr val="accent1"/>
            </a:solidFill>
          </a:ln>
        </p:spPr>
        <p:txBody>
          <a:bodyPr wrap="square">
            <a:spAutoFit/>
          </a:bodyPr>
          <a:lstStyle/>
          <a:p>
            <a:r>
              <a:rPr lang="en-US" sz="1400" dirty="0">
                <a:solidFill>
                  <a:srgbClr val="6A737D"/>
                </a:solidFill>
              </a:rPr>
              <a:t>// First </a:t>
            </a:r>
            <a:r>
              <a:rPr lang="en-US" sz="1400" dirty="0" err="1">
                <a:solidFill>
                  <a:srgbClr val="6A737D"/>
                </a:solidFill>
              </a:rPr>
              <a:t>param</a:t>
            </a:r>
            <a:r>
              <a:rPr lang="en-US" sz="1400" dirty="0">
                <a:solidFill>
                  <a:srgbClr val="6A737D"/>
                </a:solidFill>
              </a:rPr>
              <a:t> is number of columns and second </a:t>
            </a:r>
            <a:r>
              <a:rPr lang="en-US" sz="1400" dirty="0" err="1">
                <a:solidFill>
                  <a:srgbClr val="6A737D"/>
                </a:solidFill>
              </a:rPr>
              <a:t>param</a:t>
            </a:r>
            <a:r>
              <a:rPr lang="en-US" sz="1400" dirty="0">
                <a:solidFill>
                  <a:srgbClr val="6A737D"/>
                </a:solidFill>
              </a:rPr>
              <a:t> is orientation </a:t>
            </a:r>
            <a:r>
              <a:rPr lang="en-US" sz="1400" dirty="0" err="1">
                <a:solidFill>
                  <a:srgbClr val="6A737D"/>
                </a:solidFill>
              </a:rPr>
              <a:t>i.e</a:t>
            </a:r>
            <a:r>
              <a:rPr lang="en-US" sz="1400" dirty="0">
                <a:solidFill>
                  <a:srgbClr val="6A737D"/>
                </a:solidFill>
              </a:rPr>
              <a:t> Vertical or Horizontal</a:t>
            </a:r>
            <a:r>
              <a:rPr lang="en-US" sz="1400" dirty="0"/>
              <a:t> </a:t>
            </a:r>
            <a:r>
              <a:rPr lang="en-US" sz="1400" dirty="0" err="1">
                <a:solidFill>
                  <a:srgbClr val="24292E"/>
                </a:solidFill>
              </a:rPr>
              <a:t>StaggeredGridLayoutManager</a:t>
            </a:r>
            <a:r>
              <a:rPr lang="en-US" sz="1400" dirty="0"/>
              <a:t> </a:t>
            </a:r>
            <a:r>
              <a:rPr lang="en-US" sz="1400" dirty="0" err="1"/>
              <a:t>gridLayoutManager</a:t>
            </a:r>
            <a:r>
              <a:rPr lang="en-US" sz="1400" dirty="0"/>
              <a:t> </a:t>
            </a:r>
            <a:r>
              <a:rPr lang="en-US" sz="1400" dirty="0">
                <a:solidFill>
                  <a:srgbClr val="D73A49"/>
                </a:solidFill>
              </a:rPr>
              <a:t>=</a:t>
            </a:r>
            <a:r>
              <a:rPr lang="en-US" sz="1400" dirty="0"/>
              <a:t> </a:t>
            </a:r>
          </a:p>
          <a:p>
            <a:r>
              <a:rPr lang="en-US" sz="1400" dirty="0">
                <a:solidFill>
                  <a:srgbClr val="D73A49"/>
                </a:solidFill>
              </a:rPr>
              <a:t>	new</a:t>
            </a:r>
            <a:r>
              <a:rPr lang="en-US" sz="1400" dirty="0"/>
              <a:t> </a:t>
            </a:r>
            <a:r>
              <a:rPr lang="en-US" sz="1400" dirty="0" err="1">
                <a:solidFill>
                  <a:srgbClr val="24292E"/>
                </a:solidFill>
              </a:rPr>
              <a:t>StaggeredGridLayoutManager</a:t>
            </a:r>
            <a:r>
              <a:rPr lang="en-US" sz="1400" dirty="0"/>
              <a:t>(</a:t>
            </a:r>
            <a:r>
              <a:rPr lang="en-US" sz="1400" dirty="0">
                <a:solidFill>
                  <a:srgbClr val="005CC5"/>
                </a:solidFill>
              </a:rPr>
              <a:t>2</a:t>
            </a:r>
            <a:r>
              <a:rPr lang="en-US" sz="1400" dirty="0"/>
              <a:t>, </a:t>
            </a:r>
            <a:r>
              <a:rPr lang="en-US" sz="1400" dirty="0" err="1">
                <a:solidFill>
                  <a:srgbClr val="24292E"/>
                </a:solidFill>
              </a:rPr>
              <a:t>StaggeredGridLayoutManager</a:t>
            </a:r>
            <a:r>
              <a:rPr lang="en-US" sz="1400" dirty="0" err="1">
                <a:solidFill>
                  <a:srgbClr val="D73A49"/>
                </a:solidFill>
              </a:rPr>
              <a:t>.</a:t>
            </a:r>
            <a:r>
              <a:rPr lang="en-US" sz="1400" dirty="0" err="1">
                <a:solidFill>
                  <a:srgbClr val="005CC5"/>
                </a:solidFill>
              </a:rPr>
              <a:t>VERTICAL</a:t>
            </a:r>
            <a:r>
              <a:rPr lang="en-US" sz="1400" dirty="0"/>
              <a:t>); </a:t>
            </a:r>
          </a:p>
          <a:p>
            <a:r>
              <a:rPr lang="en-US" sz="1400" dirty="0">
                <a:solidFill>
                  <a:srgbClr val="6A737D"/>
                </a:solidFill>
              </a:rPr>
              <a:t>// Attach the layout manager to the recycler view</a:t>
            </a:r>
            <a:r>
              <a:rPr lang="en-US" sz="1400" dirty="0"/>
              <a:t> </a:t>
            </a:r>
          </a:p>
          <a:p>
            <a:r>
              <a:rPr lang="en-US" sz="1400" dirty="0" err="1"/>
              <a:t>recyclerView</a:t>
            </a:r>
            <a:r>
              <a:rPr lang="en-US" sz="1400" dirty="0" err="1">
                <a:solidFill>
                  <a:srgbClr val="D73A49"/>
                </a:solidFill>
              </a:rPr>
              <a:t>.</a:t>
            </a:r>
            <a:r>
              <a:rPr lang="en-US" sz="1400" dirty="0" err="1"/>
              <a:t>setLayoutManager</a:t>
            </a:r>
            <a:r>
              <a:rPr lang="en-US" sz="1400" dirty="0"/>
              <a:t>(</a:t>
            </a:r>
            <a:r>
              <a:rPr lang="en-US" sz="1400" dirty="0" err="1"/>
              <a:t>gridLayoutManager</a:t>
            </a:r>
            <a:r>
              <a:rPr lang="en-US" sz="1400" dirty="0"/>
              <a:t>);</a:t>
            </a:r>
          </a:p>
        </p:txBody>
      </p:sp>
      <p:pic>
        <p:nvPicPr>
          <p:cNvPr id="8" name="Picture 7">
            <a:extLst>
              <a:ext uri="{FF2B5EF4-FFF2-40B4-BE49-F238E27FC236}">
                <a16:creationId xmlns:a16="http://schemas.microsoft.com/office/drawing/2014/main" id="{28FCBFBE-CDFE-9C46-ACA2-624657B5FF78}"/>
              </a:ext>
            </a:extLst>
          </p:cNvPr>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7603299" y="24328"/>
            <a:ext cx="1516059" cy="2396353"/>
          </a:xfrm>
          <a:prstGeom prst="rect">
            <a:avLst/>
          </a:prstGeom>
        </p:spPr>
      </p:pic>
    </p:spTree>
    <p:extLst>
      <p:ext uri="{BB962C8B-B14F-4D97-AF65-F5344CB8AC3E}">
        <p14:creationId xmlns:p14="http://schemas.microsoft.com/office/powerpoint/2010/main" val="360069068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7" name="Date Placeholder 1">
            <a:extLst>
              <a:ext uri="{FF2B5EF4-FFF2-40B4-BE49-F238E27FC236}">
                <a16:creationId xmlns:a16="http://schemas.microsoft.com/office/drawing/2014/main" id="{F4523473-C30F-124D-902B-19038184C502}"/>
              </a:ext>
            </a:extLst>
          </p:cNvPr>
          <p:cNvSpPr>
            <a:spLocks noGrp="1"/>
          </p:cNvSpPr>
          <p:nvPr>
            <p:ph type="dt" sz="quarter" idx="10"/>
          </p:nvPr>
        </p:nvSpPr>
        <p:spPr>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a:defRPr>
                <a:solidFill>
                  <a:schemeClr val="tx1"/>
                </a:solidFill>
                <a:latin typeface="Arial" panose="020B0604020202020204" pitchFamily="34" charset="0"/>
                <a:ea typeface="ＭＳ Ｐゴシック" panose="020B0600070205080204" pitchFamily="34" charset="-128"/>
              </a:defRPr>
            </a:lvl1pPr>
            <a:lvl2pPr marL="742950" indent="-285750">
              <a:defRPr>
                <a:solidFill>
                  <a:schemeClr val="tx1"/>
                </a:solidFill>
                <a:latin typeface="Arial" panose="020B0604020202020204" pitchFamily="34" charset="0"/>
                <a:ea typeface="ＭＳ Ｐゴシック" panose="020B0600070205080204" pitchFamily="34" charset="-128"/>
              </a:defRPr>
            </a:lvl2pPr>
            <a:lvl3pPr marL="1143000" indent="-228600">
              <a:defRPr>
                <a:solidFill>
                  <a:schemeClr val="tx1"/>
                </a:solidFill>
                <a:latin typeface="Arial" panose="020B0604020202020204" pitchFamily="34" charset="0"/>
                <a:ea typeface="ＭＳ Ｐゴシック" panose="020B0600070205080204" pitchFamily="34" charset="-128"/>
              </a:defRPr>
            </a:lvl3pPr>
            <a:lvl4pPr marL="1600200" indent="-228600">
              <a:defRPr>
                <a:solidFill>
                  <a:schemeClr val="tx1"/>
                </a:solidFill>
                <a:latin typeface="Arial" panose="020B0604020202020204" pitchFamily="34" charset="0"/>
                <a:ea typeface="ＭＳ Ｐゴシック" panose="020B0600070205080204" pitchFamily="34" charset="-128"/>
              </a:defRPr>
            </a:lvl4pPr>
            <a:lvl5pPr marL="2057400" indent="-228600">
              <a:defRPr>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fld id="{AFCCDE6D-CB64-2943-9246-D4A7C1C67985}" type="datetime1">
              <a:rPr lang="en-US" altLang="en-US" smtClean="0">
                <a:latin typeface="Garamond" panose="02020404030301010803" pitchFamily="18" charset="0"/>
              </a:rPr>
              <a:pPr/>
              <a:t>3/30/21</a:t>
            </a:fld>
            <a:endParaRPr lang="en-US" altLang="en-US">
              <a:latin typeface="Garamond" panose="02020404030301010803" pitchFamily="18" charset="0"/>
            </a:endParaRPr>
          </a:p>
        </p:txBody>
      </p:sp>
      <p:sp>
        <p:nvSpPr>
          <p:cNvPr id="29698" name="Footer Placeholder 2">
            <a:extLst>
              <a:ext uri="{FF2B5EF4-FFF2-40B4-BE49-F238E27FC236}">
                <a16:creationId xmlns:a16="http://schemas.microsoft.com/office/drawing/2014/main" id="{72B08EB9-BD1A-E044-81F2-4B984EB3E888}"/>
              </a:ext>
            </a:extLst>
          </p:cNvPr>
          <p:cNvSpPr>
            <a:spLocks noGrp="1"/>
          </p:cNvSpPr>
          <p:nvPr>
            <p:ph type="ftr"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ea typeface="ＭＳ Ｐゴシック" panose="020B0600070205080204" pitchFamily="34" charset="-128"/>
              </a:defRPr>
            </a:lvl1pPr>
            <a:lvl2pPr marL="742950" indent="-285750">
              <a:defRPr>
                <a:solidFill>
                  <a:schemeClr val="tx1"/>
                </a:solidFill>
                <a:latin typeface="Arial" panose="020B0604020202020204" pitchFamily="34" charset="0"/>
                <a:ea typeface="ＭＳ Ｐゴシック" panose="020B0600070205080204" pitchFamily="34" charset="-128"/>
              </a:defRPr>
            </a:lvl2pPr>
            <a:lvl3pPr marL="1143000" indent="-228600">
              <a:defRPr>
                <a:solidFill>
                  <a:schemeClr val="tx1"/>
                </a:solidFill>
                <a:latin typeface="Arial" panose="020B0604020202020204" pitchFamily="34" charset="0"/>
                <a:ea typeface="ＭＳ Ｐゴシック" panose="020B0600070205080204" pitchFamily="34" charset="-128"/>
              </a:defRPr>
            </a:lvl3pPr>
            <a:lvl4pPr marL="1600200" indent="-228600">
              <a:defRPr>
                <a:solidFill>
                  <a:schemeClr val="tx1"/>
                </a:solidFill>
                <a:latin typeface="Arial" panose="020B0604020202020204" pitchFamily="34" charset="0"/>
                <a:ea typeface="ＭＳ Ｐゴシック" panose="020B0600070205080204" pitchFamily="34" charset="-128"/>
              </a:defRPr>
            </a:lvl4pPr>
            <a:lvl5pPr marL="2057400" indent="-228600">
              <a:defRPr>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r>
              <a:rPr lang="en-US" altLang="en-US">
                <a:latin typeface="Garamond" panose="02020404030301010803" pitchFamily="18" charset="0"/>
              </a:rPr>
              <a:t>CIS 470: Mobile App Development</a:t>
            </a:r>
          </a:p>
        </p:txBody>
      </p:sp>
      <p:sp>
        <p:nvSpPr>
          <p:cNvPr id="29699" name="Slide Number Placeholder 3">
            <a:extLst>
              <a:ext uri="{FF2B5EF4-FFF2-40B4-BE49-F238E27FC236}">
                <a16:creationId xmlns:a16="http://schemas.microsoft.com/office/drawing/2014/main" id="{52206D89-51CF-7C4C-B8D2-88627906DE2D}"/>
              </a:ext>
            </a:extLst>
          </p:cNvPr>
          <p:cNvSpPr>
            <a:spLocks noGrp="1"/>
          </p:cNvSpPr>
          <p:nvPr>
            <p:ph type="sldNum" sz="quarter" idx="12"/>
          </p:nvPr>
        </p:nvSpPr>
        <p:spPr>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a:defRPr>
                <a:solidFill>
                  <a:schemeClr val="tx1"/>
                </a:solidFill>
                <a:latin typeface="Arial" panose="020B0604020202020204" pitchFamily="34" charset="0"/>
                <a:ea typeface="ＭＳ Ｐゴシック" panose="020B0600070205080204" pitchFamily="34" charset="-128"/>
              </a:defRPr>
            </a:lvl1pPr>
            <a:lvl2pPr marL="742950" indent="-285750">
              <a:defRPr>
                <a:solidFill>
                  <a:schemeClr val="tx1"/>
                </a:solidFill>
                <a:latin typeface="Arial" panose="020B0604020202020204" pitchFamily="34" charset="0"/>
                <a:ea typeface="ＭＳ Ｐゴシック" panose="020B0600070205080204" pitchFamily="34" charset="-128"/>
              </a:defRPr>
            </a:lvl2pPr>
            <a:lvl3pPr marL="1143000" indent="-228600">
              <a:defRPr>
                <a:solidFill>
                  <a:schemeClr val="tx1"/>
                </a:solidFill>
                <a:latin typeface="Arial" panose="020B0604020202020204" pitchFamily="34" charset="0"/>
                <a:ea typeface="ＭＳ Ｐゴシック" panose="020B0600070205080204" pitchFamily="34" charset="-128"/>
              </a:defRPr>
            </a:lvl3pPr>
            <a:lvl4pPr marL="1600200" indent="-228600">
              <a:defRPr>
                <a:solidFill>
                  <a:schemeClr val="tx1"/>
                </a:solidFill>
                <a:latin typeface="Arial" panose="020B0604020202020204" pitchFamily="34" charset="0"/>
                <a:ea typeface="ＭＳ Ｐゴシック" panose="020B0600070205080204" pitchFamily="34" charset="-128"/>
              </a:defRPr>
            </a:lvl4pPr>
            <a:lvl5pPr marL="2057400" indent="-228600">
              <a:defRPr>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fld id="{CA7FCC0A-1AB5-094B-8E0F-A091B1F89F58}" type="slidenum">
              <a:rPr lang="en-US" altLang="en-US" smtClean="0">
                <a:latin typeface="Garamond" panose="02020404030301010803" pitchFamily="18" charset="0"/>
              </a:rPr>
              <a:pPr/>
              <a:t>22</a:t>
            </a:fld>
            <a:endParaRPr lang="en-US" altLang="en-US">
              <a:latin typeface="Garamond" panose="02020404030301010803" pitchFamily="18" charset="0"/>
            </a:endParaRPr>
          </a:p>
        </p:txBody>
      </p:sp>
      <p:sp>
        <p:nvSpPr>
          <p:cNvPr id="10" name="Rectangle 2">
            <a:extLst>
              <a:ext uri="{FF2B5EF4-FFF2-40B4-BE49-F238E27FC236}">
                <a16:creationId xmlns:a16="http://schemas.microsoft.com/office/drawing/2014/main" id="{3AAA5424-835B-254D-8E7D-8FF2946718D7}"/>
              </a:ext>
            </a:extLst>
          </p:cNvPr>
          <p:cNvSpPr txBox="1">
            <a:spLocks noChangeArrowheads="1"/>
          </p:cNvSpPr>
          <p:nvPr/>
        </p:nvSpPr>
        <p:spPr bwMode="auto">
          <a:xfrm>
            <a:off x="385763" y="282575"/>
            <a:ext cx="8229600" cy="6667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lgn="l" rtl="0" eaLnBrk="0" fontAlgn="base" hangingPunct="0">
              <a:spcBef>
                <a:spcPct val="0"/>
              </a:spcBef>
              <a:spcAft>
                <a:spcPct val="0"/>
              </a:spcAft>
              <a:defRPr sz="4200">
                <a:solidFill>
                  <a:schemeClr val="tx2"/>
                </a:solidFill>
                <a:latin typeface="+mj-lt"/>
                <a:ea typeface="+mj-ea"/>
                <a:cs typeface="ＭＳ Ｐゴシック" charset="0"/>
              </a:defRPr>
            </a:lvl1pPr>
            <a:lvl2pPr algn="l" rtl="0" eaLnBrk="0" fontAlgn="base" hangingPunct="0">
              <a:spcBef>
                <a:spcPct val="0"/>
              </a:spcBef>
              <a:spcAft>
                <a:spcPct val="0"/>
              </a:spcAft>
              <a:defRPr sz="4200">
                <a:solidFill>
                  <a:schemeClr val="tx2"/>
                </a:solidFill>
                <a:latin typeface="Garamond" charset="0"/>
                <a:ea typeface="ＭＳ Ｐゴシック" charset="0"/>
                <a:cs typeface="ＭＳ Ｐゴシック" charset="0"/>
              </a:defRPr>
            </a:lvl2pPr>
            <a:lvl3pPr algn="l" rtl="0" eaLnBrk="0" fontAlgn="base" hangingPunct="0">
              <a:spcBef>
                <a:spcPct val="0"/>
              </a:spcBef>
              <a:spcAft>
                <a:spcPct val="0"/>
              </a:spcAft>
              <a:defRPr sz="4200">
                <a:solidFill>
                  <a:schemeClr val="tx2"/>
                </a:solidFill>
                <a:latin typeface="Garamond" charset="0"/>
                <a:ea typeface="ＭＳ Ｐゴシック" charset="0"/>
                <a:cs typeface="ＭＳ Ｐゴシック" charset="0"/>
              </a:defRPr>
            </a:lvl3pPr>
            <a:lvl4pPr algn="l" rtl="0" eaLnBrk="0" fontAlgn="base" hangingPunct="0">
              <a:spcBef>
                <a:spcPct val="0"/>
              </a:spcBef>
              <a:spcAft>
                <a:spcPct val="0"/>
              </a:spcAft>
              <a:defRPr sz="4200">
                <a:solidFill>
                  <a:schemeClr val="tx2"/>
                </a:solidFill>
                <a:latin typeface="Garamond" charset="0"/>
                <a:ea typeface="ＭＳ Ｐゴシック" charset="0"/>
                <a:cs typeface="ＭＳ Ｐゴシック" charset="0"/>
              </a:defRPr>
            </a:lvl4pPr>
            <a:lvl5pPr algn="l" rtl="0" eaLnBrk="0" fontAlgn="base" hangingPunct="0">
              <a:spcBef>
                <a:spcPct val="0"/>
              </a:spcBef>
              <a:spcAft>
                <a:spcPct val="0"/>
              </a:spcAft>
              <a:defRPr sz="4200">
                <a:solidFill>
                  <a:schemeClr val="tx2"/>
                </a:solidFill>
                <a:latin typeface="Garamond" charset="0"/>
                <a:ea typeface="ＭＳ Ｐゴシック" charset="0"/>
                <a:cs typeface="ＭＳ Ｐゴシック" charset="0"/>
              </a:defRPr>
            </a:lvl5pPr>
            <a:lvl6pPr marL="457200" algn="l" rtl="0" fontAlgn="base">
              <a:spcBef>
                <a:spcPct val="0"/>
              </a:spcBef>
              <a:spcAft>
                <a:spcPct val="0"/>
              </a:spcAft>
              <a:defRPr sz="4200">
                <a:solidFill>
                  <a:schemeClr val="tx2"/>
                </a:solidFill>
                <a:latin typeface="Garamond" charset="0"/>
                <a:ea typeface="ＭＳ Ｐゴシック" charset="0"/>
                <a:cs typeface="Arial" charset="0"/>
              </a:defRPr>
            </a:lvl6pPr>
            <a:lvl7pPr marL="914400" algn="l" rtl="0" fontAlgn="base">
              <a:spcBef>
                <a:spcPct val="0"/>
              </a:spcBef>
              <a:spcAft>
                <a:spcPct val="0"/>
              </a:spcAft>
              <a:defRPr sz="4200">
                <a:solidFill>
                  <a:schemeClr val="tx2"/>
                </a:solidFill>
                <a:latin typeface="Garamond" charset="0"/>
                <a:ea typeface="ＭＳ Ｐゴシック" charset="0"/>
                <a:cs typeface="Arial" charset="0"/>
              </a:defRPr>
            </a:lvl7pPr>
            <a:lvl8pPr marL="1371600" algn="l" rtl="0" fontAlgn="base">
              <a:spcBef>
                <a:spcPct val="0"/>
              </a:spcBef>
              <a:spcAft>
                <a:spcPct val="0"/>
              </a:spcAft>
              <a:defRPr sz="4200">
                <a:solidFill>
                  <a:schemeClr val="tx2"/>
                </a:solidFill>
                <a:latin typeface="Garamond" charset="0"/>
                <a:ea typeface="ＭＳ Ｐゴシック" charset="0"/>
                <a:cs typeface="Arial" charset="0"/>
              </a:defRPr>
            </a:lvl8pPr>
            <a:lvl9pPr marL="1828800" algn="l" rtl="0" fontAlgn="base">
              <a:spcBef>
                <a:spcPct val="0"/>
              </a:spcBef>
              <a:spcAft>
                <a:spcPct val="0"/>
              </a:spcAft>
              <a:defRPr sz="4200">
                <a:solidFill>
                  <a:schemeClr val="tx2"/>
                </a:solidFill>
                <a:latin typeface="Garamond" charset="0"/>
                <a:ea typeface="ＭＳ Ｐゴシック" charset="0"/>
                <a:cs typeface="Arial" charset="0"/>
              </a:defRPr>
            </a:lvl9pPr>
          </a:lstStyle>
          <a:p>
            <a:pPr eaLnBrk="1" hangingPunct="1">
              <a:defRPr/>
            </a:pPr>
            <a:r>
              <a:rPr lang="en-US" altLang="en-US" sz="3600" kern="0" dirty="0">
                <a:cs typeface="ＭＳ Ｐゴシック" panose="020B0600070205080204" pitchFamily="34" charset="-128"/>
              </a:rPr>
              <a:t>Decorations</a:t>
            </a:r>
          </a:p>
        </p:txBody>
      </p:sp>
      <p:sp>
        <p:nvSpPr>
          <p:cNvPr id="2" name="Rectangle 1">
            <a:extLst>
              <a:ext uri="{FF2B5EF4-FFF2-40B4-BE49-F238E27FC236}">
                <a16:creationId xmlns:a16="http://schemas.microsoft.com/office/drawing/2014/main" id="{3AE5DE46-6997-EE42-B4B3-C9314B263242}"/>
              </a:ext>
            </a:extLst>
          </p:cNvPr>
          <p:cNvSpPr/>
          <p:nvPr/>
        </p:nvSpPr>
        <p:spPr>
          <a:xfrm>
            <a:off x="457198" y="1111343"/>
            <a:ext cx="7809979" cy="646331"/>
          </a:xfrm>
          <a:prstGeom prst="rect">
            <a:avLst/>
          </a:prstGeom>
        </p:spPr>
        <p:txBody>
          <a:bodyPr wrap="square">
            <a:spAutoFit/>
          </a:bodyPr>
          <a:lstStyle/>
          <a:p>
            <a:r>
              <a:rPr lang="en-US" dirty="0"/>
              <a:t>We can decorate the items using various decorators attached to the </a:t>
            </a:r>
            <a:r>
              <a:rPr lang="en-US" dirty="0" err="1"/>
              <a:t>recyclerview</a:t>
            </a:r>
            <a:r>
              <a:rPr lang="en-US" dirty="0"/>
              <a:t> such as the </a:t>
            </a:r>
            <a:r>
              <a:rPr lang="en-US" dirty="0" err="1"/>
              <a:t>DividerItemDecoration</a:t>
            </a:r>
            <a:r>
              <a:rPr lang="en-US" dirty="0"/>
              <a:t>:</a:t>
            </a:r>
          </a:p>
        </p:txBody>
      </p:sp>
      <p:sp>
        <p:nvSpPr>
          <p:cNvPr id="3" name="Rectangle 2">
            <a:extLst>
              <a:ext uri="{FF2B5EF4-FFF2-40B4-BE49-F238E27FC236}">
                <a16:creationId xmlns:a16="http://schemas.microsoft.com/office/drawing/2014/main" id="{842AFDC9-2E85-904E-8438-06ED7B50A6CF}"/>
              </a:ext>
            </a:extLst>
          </p:cNvPr>
          <p:cNvSpPr/>
          <p:nvPr/>
        </p:nvSpPr>
        <p:spPr>
          <a:xfrm>
            <a:off x="595574" y="1919692"/>
            <a:ext cx="7809978" cy="738664"/>
          </a:xfrm>
          <a:prstGeom prst="rect">
            <a:avLst/>
          </a:prstGeom>
          <a:solidFill>
            <a:schemeClr val="tx2">
              <a:lumMod val="20000"/>
              <a:lumOff val="80000"/>
            </a:schemeClr>
          </a:solidFill>
          <a:ln>
            <a:solidFill>
              <a:schemeClr val="accent1"/>
            </a:solidFill>
          </a:ln>
        </p:spPr>
        <p:txBody>
          <a:bodyPr wrap="square">
            <a:spAutoFit/>
          </a:bodyPr>
          <a:lstStyle/>
          <a:p>
            <a:r>
              <a:rPr lang="en-US" sz="1400" dirty="0" err="1">
                <a:solidFill>
                  <a:srgbClr val="24292E"/>
                </a:solidFill>
                <a:latin typeface="-apple-system"/>
              </a:rPr>
              <a:t>RecyclerView</a:t>
            </a:r>
            <a:r>
              <a:rPr lang="en-US" sz="1400" dirty="0" err="1">
                <a:solidFill>
                  <a:srgbClr val="D73A49"/>
                </a:solidFill>
                <a:latin typeface="-apple-system"/>
              </a:rPr>
              <a:t>.</a:t>
            </a:r>
            <a:r>
              <a:rPr lang="en-US" sz="1400" dirty="0" err="1">
                <a:solidFill>
                  <a:srgbClr val="24292E"/>
                </a:solidFill>
                <a:latin typeface="-apple-system"/>
              </a:rPr>
              <a:t>ItemDecoration</a:t>
            </a:r>
            <a:r>
              <a:rPr lang="en-US" sz="1400" dirty="0">
                <a:solidFill>
                  <a:srgbClr val="24292E"/>
                </a:solidFill>
                <a:latin typeface="-apple-system"/>
              </a:rPr>
              <a:t> </a:t>
            </a:r>
            <a:r>
              <a:rPr lang="en-US" sz="1400" dirty="0" err="1">
                <a:solidFill>
                  <a:srgbClr val="24292E"/>
                </a:solidFill>
                <a:latin typeface="-apple-system"/>
              </a:rPr>
              <a:t>itemDecoration</a:t>
            </a:r>
            <a:r>
              <a:rPr lang="en-US" sz="1400" dirty="0">
                <a:solidFill>
                  <a:srgbClr val="24292E"/>
                </a:solidFill>
                <a:latin typeface="-apple-system"/>
              </a:rPr>
              <a:t> </a:t>
            </a:r>
            <a:r>
              <a:rPr lang="en-US" sz="1400" dirty="0">
                <a:solidFill>
                  <a:srgbClr val="D73A49"/>
                </a:solidFill>
                <a:latin typeface="-apple-system"/>
              </a:rPr>
              <a:t>=</a:t>
            </a:r>
            <a:r>
              <a:rPr lang="en-US" sz="1400" dirty="0">
                <a:solidFill>
                  <a:srgbClr val="24292E"/>
                </a:solidFill>
                <a:latin typeface="-apple-system"/>
              </a:rPr>
              <a:t> </a:t>
            </a:r>
          </a:p>
          <a:p>
            <a:r>
              <a:rPr lang="en-US" sz="1400" dirty="0">
                <a:solidFill>
                  <a:srgbClr val="24292E"/>
                </a:solidFill>
                <a:latin typeface="-apple-system"/>
              </a:rPr>
              <a:t>	</a:t>
            </a:r>
            <a:r>
              <a:rPr lang="en-US" sz="1400" dirty="0">
                <a:solidFill>
                  <a:srgbClr val="D73A49"/>
                </a:solidFill>
                <a:latin typeface="-apple-system"/>
              </a:rPr>
              <a:t>new</a:t>
            </a:r>
            <a:r>
              <a:rPr lang="en-US" sz="1400" dirty="0">
                <a:solidFill>
                  <a:srgbClr val="24292E"/>
                </a:solidFill>
                <a:latin typeface="-apple-system"/>
              </a:rPr>
              <a:t> </a:t>
            </a:r>
            <a:r>
              <a:rPr lang="en-US" sz="1400" dirty="0" err="1">
                <a:solidFill>
                  <a:srgbClr val="24292E"/>
                </a:solidFill>
                <a:latin typeface="-apple-system"/>
              </a:rPr>
              <a:t>DividerItemDecoration</a:t>
            </a:r>
            <a:r>
              <a:rPr lang="en-US" sz="1400" dirty="0">
                <a:solidFill>
                  <a:srgbClr val="24292E"/>
                </a:solidFill>
                <a:latin typeface="-apple-system"/>
              </a:rPr>
              <a:t>(</a:t>
            </a:r>
            <a:r>
              <a:rPr lang="en-US" sz="1400" dirty="0">
                <a:solidFill>
                  <a:srgbClr val="005CC5"/>
                </a:solidFill>
                <a:latin typeface="-apple-system"/>
              </a:rPr>
              <a:t>this</a:t>
            </a:r>
            <a:r>
              <a:rPr lang="en-US" sz="1400" dirty="0">
                <a:solidFill>
                  <a:srgbClr val="24292E"/>
                </a:solidFill>
                <a:latin typeface="-apple-system"/>
              </a:rPr>
              <a:t>, </a:t>
            </a:r>
            <a:r>
              <a:rPr lang="en-US" sz="1400" dirty="0" err="1">
                <a:solidFill>
                  <a:srgbClr val="24292E"/>
                </a:solidFill>
                <a:latin typeface="-apple-system"/>
              </a:rPr>
              <a:t>DividerItemDecoration</a:t>
            </a:r>
            <a:r>
              <a:rPr lang="en-US" sz="1400" dirty="0" err="1">
                <a:solidFill>
                  <a:srgbClr val="D73A49"/>
                </a:solidFill>
                <a:latin typeface="-apple-system"/>
              </a:rPr>
              <a:t>.</a:t>
            </a:r>
            <a:r>
              <a:rPr lang="en-US" sz="1400" dirty="0" err="1">
                <a:solidFill>
                  <a:srgbClr val="005CC5"/>
                </a:solidFill>
                <a:latin typeface="-apple-system"/>
              </a:rPr>
              <a:t>VERTICAL</a:t>
            </a:r>
            <a:r>
              <a:rPr lang="en-US" sz="1400" dirty="0">
                <a:solidFill>
                  <a:srgbClr val="24292E"/>
                </a:solidFill>
                <a:latin typeface="-apple-system"/>
              </a:rPr>
              <a:t>); </a:t>
            </a:r>
          </a:p>
          <a:p>
            <a:r>
              <a:rPr lang="en-US" sz="1400" dirty="0" err="1">
                <a:solidFill>
                  <a:srgbClr val="24292E"/>
                </a:solidFill>
                <a:latin typeface="-apple-system"/>
              </a:rPr>
              <a:t>recyclerView</a:t>
            </a:r>
            <a:r>
              <a:rPr lang="en-US" sz="1400" dirty="0" err="1">
                <a:solidFill>
                  <a:srgbClr val="D73A49"/>
                </a:solidFill>
                <a:latin typeface="-apple-system"/>
              </a:rPr>
              <a:t>.</a:t>
            </a:r>
            <a:r>
              <a:rPr lang="en-US" sz="1400" dirty="0" err="1">
                <a:solidFill>
                  <a:srgbClr val="24292E"/>
                </a:solidFill>
                <a:latin typeface="-apple-system"/>
              </a:rPr>
              <a:t>addItemDecoration</a:t>
            </a:r>
            <a:r>
              <a:rPr lang="en-US" sz="1400" dirty="0">
                <a:solidFill>
                  <a:srgbClr val="24292E"/>
                </a:solidFill>
                <a:latin typeface="-apple-system"/>
              </a:rPr>
              <a:t>(</a:t>
            </a:r>
            <a:r>
              <a:rPr lang="en-US" sz="1400" dirty="0" err="1">
                <a:solidFill>
                  <a:srgbClr val="24292E"/>
                </a:solidFill>
                <a:latin typeface="-apple-system"/>
              </a:rPr>
              <a:t>itemDecoration</a:t>
            </a:r>
            <a:r>
              <a:rPr lang="en-US" sz="1400" dirty="0">
                <a:solidFill>
                  <a:srgbClr val="24292E"/>
                </a:solidFill>
                <a:latin typeface="-apple-system"/>
              </a:rPr>
              <a:t>);</a:t>
            </a:r>
          </a:p>
        </p:txBody>
      </p:sp>
      <p:pic>
        <p:nvPicPr>
          <p:cNvPr id="4" name="Picture 3">
            <a:extLst>
              <a:ext uri="{FF2B5EF4-FFF2-40B4-BE49-F238E27FC236}">
                <a16:creationId xmlns:a16="http://schemas.microsoft.com/office/drawing/2014/main" id="{24E8CD34-3D36-9D46-A66E-CF163BACAB91}"/>
              </a:ext>
            </a:extLst>
          </p:cNvPr>
          <p:cNvPicPr>
            <a:picLocks noChangeAspect="1"/>
          </p:cNvPicPr>
          <p:nvPr/>
        </p:nvPicPr>
        <p:blipFill>
          <a:blip r:embed="rId2"/>
          <a:stretch>
            <a:fillRect/>
          </a:stretch>
        </p:blipFill>
        <p:spPr>
          <a:xfrm>
            <a:off x="2476500" y="2841601"/>
            <a:ext cx="3543300" cy="2349500"/>
          </a:xfrm>
          <a:prstGeom prst="rect">
            <a:avLst/>
          </a:prstGeom>
        </p:spPr>
      </p:pic>
    </p:spTree>
    <p:extLst>
      <p:ext uri="{BB962C8B-B14F-4D97-AF65-F5344CB8AC3E}">
        <p14:creationId xmlns:p14="http://schemas.microsoft.com/office/powerpoint/2010/main" val="266051151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7" name="Date Placeholder 1">
            <a:extLst>
              <a:ext uri="{FF2B5EF4-FFF2-40B4-BE49-F238E27FC236}">
                <a16:creationId xmlns:a16="http://schemas.microsoft.com/office/drawing/2014/main" id="{F4523473-C30F-124D-902B-19038184C502}"/>
              </a:ext>
            </a:extLst>
          </p:cNvPr>
          <p:cNvSpPr>
            <a:spLocks noGrp="1"/>
          </p:cNvSpPr>
          <p:nvPr>
            <p:ph type="dt" sz="quarter" idx="10"/>
          </p:nvPr>
        </p:nvSpPr>
        <p:spPr>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a:defRPr>
                <a:solidFill>
                  <a:schemeClr val="tx1"/>
                </a:solidFill>
                <a:latin typeface="Arial" panose="020B0604020202020204" pitchFamily="34" charset="0"/>
                <a:ea typeface="ＭＳ Ｐゴシック" panose="020B0600070205080204" pitchFamily="34" charset="-128"/>
              </a:defRPr>
            </a:lvl1pPr>
            <a:lvl2pPr marL="742950" indent="-285750">
              <a:defRPr>
                <a:solidFill>
                  <a:schemeClr val="tx1"/>
                </a:solidFill>
                <a:latin typeface="Arial" panose="020B0604020202020204" pitchFamily="34" charset="0"/>
                <a:ea typeface="ＭＳ Ｐゴシック" panose="020B0600070205080204" pitchFamily="34" charset="-128"/>
              </a:defRPr>
            </a:lvl2pPr>
            <a:lvl3pPr marL="1143000" indent="-228600">
              <a:defRPr>
                <a:solidFill>
                  <a:schemeClr val="tx1"/>
                </a:solidFill>
                <a:latin typeface="Arial" panose="020B0604020202020204" pitchFamily="34" charset="0"/>
                <a:ea typeface="ＭＳ Ｐゴシック" panose="020B0600070205080204" pitchFamily="34" charset="-128"/>
              </a:defRPr>
            </a:lvl3pPr>
            <a:lvl4pPr marL="1600200" indent="-228600">
              <a:defRPr>
                <a:solidFill>
                  <a:schemeClr val="tx1"/>
                </a:solidFill>
                <a:latin typeface="Arial" panose="020B0604020202020204" pitchFamily="34" charset="0"/>
                <a:ea typeface="ＭＳ Ｐゴシック" panose="020B0600070205080204" pitchFamily="34" charset="-128"/>
              </a:defRPr>
            </a:lvl4pPr>
            <a:lvl5pPr marL="2057400" indent="-228600">
              <a:defRPr>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fld id="{AFCCDE6D-CB64-2943-9246-D4A7C1C67985}" type="datetime1">
              <a:rPr lang="en-US" altLang="en-US" smtClean="0">
                <a:latin typeface="Garamond" panose="02020404030301010803" pitchFamily="18" charset="0"/>
              </a:rPr>
              <a:pPr/>
              <a:t>3/30/21</a:t>
            </a:fld>
            <a:endParaRPr lang="en-US" altLang="en-US">
              <a:latin typeface="Garamond" panose="02020404030301010803" pitchFamily="18" charset="0"/>
            </a:endParaRPr>
          </a:p>
        </p:txBody>
      </p:sp>
      <p:sp>
        <p:nvSpPr>
          <p:cNvPr id="29698" name="Footer Placeholder 2">
            <a:extLst>
              <a:ext uri="{FF2B5EF4-FFF2-40B4-BE49-F238E27FC236}">
                <a16:creationId xmlns:a16="http://schemas.microsoft.com/office/drawing/2014/main" id="{72B08EB9-BD1A-E044-81F2-4B984EB3E888}"/>
              </a:ext>
            </a:extLst>
          </p:cNvPr>
          <p:cNvSpPr>
            <a:spLocks noGrp="1"/>
          </p:cNvSpPr>
          <p:nvPr>
            <p:ph type="ftr"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ea typeface="ＭＳ Ｐゴシック" panose="020B0600070205080204" pitchFamily="34" charset="-128"/>
              </a:defRPr>
            </a:lvl1pPr>
            <a:lvl2pPr marL="742950" indent="-285750">
              <a:defRPr>
                <a:solidFill>
                  <a:schemeClr val="tx1"/>
                </a:solidFill>
                <a:latin typeface="Arial" panose="020B0604020202020204" pitchFamily="34" charset="0"/>
                <a:ea typeface="ＭＳ Ｐゴシック" panose="020B0600070205080204" pitchFamily="34" charset="-128"/>
              </a:defRPr>
            </a:lvl2pPr>
            <a:lvl3pPr marL="1143000" indent="-228600">
              <a:defRPr>
                <a:solidFill>
                  <a:schemeClr val="tx1"/>
                </a:solidFill>
                <a:latin typeface="Arial" panose="020B0604020202020204" pitchFamily="34" charset="0"/>
                <a:ea typeface="ＭＳ Ｐゴシック" panose="020B0600070205080204" pitchFamily="34" charset="-128"/>
              </a:defRPr>
            </a:lvl3pPr>
            <a:lvl4pPr marL="1600200" indent="-228600">
              <a:defRPr>
                <a:solidFill>
                  <a:schemeClr val="tx1"/>
                </a:solidFill>
                <a:latin typeface="Arial" panose="020B0604020202020204" pitchFamily="34" charset="0"/>
                <a:ea typeface="ＭＳ Ｐゴシック" panose="020B0600070205080204" pitchFamily="34" charset="-128"/>
              </a:defRPr>
            </a:lvl4pPr>
            <a:lvl5pPr marL="2057400" indent="-228600">
              <a:defRPr>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r>
              <a:rPr lang="en-US" altLang="en-US">
                <a:latin typeface="Garamond" panose="02020404030301010803" pitchFamily="18" charset="0"/>
              </a:rPr>
              <a:t>CIS 470: Mobile App Development</a:t>
            </a:r>
          </a:p>
        </p:txBody>
      </p:sp>
      <p:sp>
        <p:nvSpPr>
          <p:cNvPr id="29699" name="Slide Number Placeholder 3">
            <a:extLst>
              <a:ext uri="{FF2B5EF4-FFF2-40B4-BE49-F238E27FC236}">
                <a16:creationId xmlns:a16="http://schemas.microsoft.com/office/drawing/2014/main" id="{52206D89-51CF-7C4C-B8D2-88627906DE2D}"/>
              </a:ext>
            </a:extLst>
          </p:cNvPr>
          <p:cNvSpPr>
            <a:spLocks noGrp="1"/>
          </p:cNvSpPr>
          <p:nvPr>
            <p:ph type="sldNum" sz="quarter" idx="12"/>
          </p:nvPr>
        </p:nvSpPr>
        <p:spPr>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a:defRPr>
                <a:solidFill>
                  <a:schemeClr val="tx1"/>
                </a:solidFill>
                <a:latin typeface="Arial" panose="020B0604020202020204" pitchFamily="34" charset="0"/>
                <a:ea typeface="ＭＳ Ｐゴシック" panose="020B0600070205080204" pitchFamily="34" charset="-128"/>
              </a:defRPr>
            </a:lvl1pPr>
            <a:lvl2pPr marL="742950" indent="-285750">
              <a:defRPr>
                <a:solidFill>
                  <a:schemeClr val="tx1"/>
                </a:solidFill>
                <a:latin typeface="Arial" panose="020B0604020202020204" pitchFamily="34" charset="0"/>
                <a:ea typeface="ＭＳ Ｐゴシック" panose="020B0600070205080204" pitchFamily="34" charset="-128"/>
              </a:defRPr>
            </a:lvl2pPr>
            <a:lvl3pPr marL="1143000" indent="-228600">
              <a:defRPr>
                <a:solidFill>
                  <a:schemeClr val="tx1"/>
                </a:solidFill>
                <a:latin typeface="Arial" panose="020B0604020202020204" pitchFamily="34" charset="0"/>
                <a:ea typeface="ＭＳ Ｐゴシック" panose="020B0600070205080204" pitchFamily="34" charset="-128"/>
              </a:defRPr>
            </a:lvl3pPr>
            <a:lvl4pPr marL="1600200" indent="-228600">
              <a:defRPr>
                <a:solidFill>
                  <a:schemeClr val="tx1"/>
                </a:solidFill>
                <a:latin typeface="Arial" panose="020B0604020202020204" pitchFamily="34" charset="0"/>
                <a:ea typeface="ＭＳ Ｐゴシック" panose="020B0600070205080204" pitchFamily="34" charset="-128"/>
              </a:defRPr>
            </a:lvl4pPr>
            <a:lvl5pPr marL="2057400" indent="-228600">
              <a:defRPr>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fld id="{CA7FCC0A-1AB5-094B-8E0F-A091B1F89F58}" type="slidenum">
              <a:rPr lang="en-US" altLang="en-US" smtClean="0">
                <a:latin typeface="Garamond" panose="02020404030301010803" pitchFamily="18" charset="0"/>
              </a:rPr>
              <a:pPr/>
              <a:t>23</a:t>
            </a:fld>
            <a:endParaRPr lang="en-US" altLang="en-US">
              <a:latin typeface="Garamond" panose="02020404030301010803" pitchFamily="18" charset="0"/>
            </a:endParaRPr>
          </a:p>
        </p:txBody>
      </p:sp>
      <p:sp>
        <p:nvSpPr>
          <p:cNvPr id="10" name="Rectangle 2">
            <a:extLst>
              <a:ext uri="{FF2B5EF4-FFF2-40B4-BE49-F238E27FC236}">
                <a16:creationId xmlns:a16="http://schemas.microsoft.com/office/drawing/2014/main" id="{3AAA5424-835B-254D-8E7D-8FF2946718D7}"/>
              </a:ext>
            </a:extLst>
          </p:cNvPr>
          <p:cNvSpPr txBox="1">
            <a:spLocks noChangeArrowheads="1"/>
          </p:cNvSpPr>
          <p:nvPr/>
        </p:nvSpPr>
        <p:spPr bwMode="auto">
          <a:xfrm>
            <a:off x="385763" y="282575"/>
            <a:ext cx="8229600" cy="6667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lgn="l" rtl="0" eaLnBrk="0" fontAlgn="base" hangingPunct="0">
              <a:spcBef>
                <a:spcPct val="0"/>
              </a:spcBef>
              <a:spcAft>
                <a:spcPct val="0"/>
              </a:spcAft>
              <a:defRPr sz="4200">
                <a:solidFill>
                  <a:schemeClr val="tx2"/>
                </a:solidFill>
                <a:latin typeface="+mj-lt"/>
                <a:ea typeface="+mj-ea"/>
                <a:cs typeface="ＭＳ Ｐゴシック" charset="0"/>
              </a:defRPr>
            </a:lvl1pPr>
            <a:lvl2pPr algn="l" rtl="0" eaLnBrk="0" fontAlgn="base" hangingPunct="0">
              <a:spcBef>
                <a:spcPct val="0"/>
              </a:spcBef>
              <a:spcAft>
                <a:spcPct val="0"/>
              </a:spcAft>
              <a:defRPr sz="4200">
                <a:solidFill>
                  <a:schemeClr val="tx2"/>
                </a:solidFill>
                <a:latin typeface="Garamond" charset="0"/>
                <a:ea typeface="ＭＳ Ｐゴシック" charset="0"/>
                <a:cs typeface="ＭＳ Ｐゴシック" charset="0"/>
              </a:defRPr>
            </a:lvl2pPr>
            <a:lvl3pPr algn="l" rtl="0" eaLnBrk="0" fontAlgn="base" hangingPunct="0">
              <a:spcBef>
                <a:spcPct val="0"/>
              </a:spcBef>
              <a:spcAft>
                <a:spcPct val="0"/>
              </a:spcAft>
              <a:defRPr sz="4200">
                <a:solidFill>
                  <a:schemeClr val="tx2"/>
                </a:solidFill>
                <a:latin typeface="Garamond" charset="0"/>
                <a:ea typeface="ＭＳ Ｐゴシック" charset="0"/>
                <a:cs typeface="ＭＳ Ｐゴシック" charset="0"/>
              </a:defRPr>
            </a:lvl3pPr>
            <a:lvl4pPr algn="l" rtl="0" eaLnBrk="0" fontAlgn="base" hangingPunct="0">
              <a:spcBef>
                <a:spcPct val="0"/>
              </a:spcBef>
              <a:spcAft>
                <a:spcPct val="0"/>
              </a:spcAft>
              <a:defRPr sz="4200">
                <a:solidFill>
                  <a:schemeClr val="tx2"/>
                </a:solidFill>
                <a:latin typeface="Garamond" charset="0"/>
                <a:ea typeface="ＭＳ Ｐゴシック" charset="0"/>
                <a:cs typeface="ＭＳ Ｐゴシック" charset="0"/>
              </a:defRPr>
            </a:lvl4pPr>
            <a:lvl5pPr algn="l" rtl="0" eaLnBrk="0" fontAlgn="base" hangingPunct="0">
              <a:spcBef>
                <a:spcPct val="0"/>
              </a:spcBef>
              <a:spcAft>
                <a:spcPct val="0"/>
              </a:spcAft>
              <a:defRPr sz="4200">
                <a:solidFill>
                  <a:schemeClr val="tx2"/>
                </a:solidFill>
                <a:latin typeface="Garamond" charset="0"/>
                <a:ea typeface="ＭＳ Ｐゴシック" charset="0"/>
                <a:cs typeface="ＭＳ Ｐゴシック" charset="0"/>
              </a:defRPr>
            </a:lvl5pPr>
            <a:lvl6pPr marL="457200" algn="l" rtl="0" fontAlgn="base">
              <a:spcBef>
                <a:spcPct val="0"/>
              </a:spcBef>
              <a:spcAft>
                <a:spcPct val="0"/>
              </a:spcAft>
              <a:defRPr sz="4200">
                <a:solidFill>
                  <a:schemeClr val="tx2"/>
                </a:solidFill>
                <a:latin typeface="Garamond" charset="0"/>
                <a:ea typeface="ＭＳ Ｐゴシック" charset="0"/>
                <a:cs typeface="Arial" charset="0"/>
              </a:defRPr>
            </a:lvl6pPr>
            <a:lvl7pPr marL="914400" algn="l" rtl="0" fontAlgn="base">
              <a:spcBef>
                <a:spcPct val="0"/>
              </a:spcBef>
              <a:spcAft>
                <a:spcPct val="0"/>
              </a:spcAft>
              <a:defRPr sz="4200">
                <a:solidFill>
                  <a:schemeClr val="tx2"/>
                </a:solidFill>
                <a:latin typeface="Garamond" charset="0"/>
                <a:ea typeface="ＭＳ Ｐゴシック" charset="0"/>
                <a:cs typeface="Arial" charset="0"/>
              </a:defRPr>
            </a:lvl7pPr>
            <a:lvl8pPr marL="1371600" algn="l" rtl="0" fontAlgn="base">
              <a:spcBef>
                <a:spcPct val="0"/>
              </a:spcBef>
              <a:spcAft>
                <a:spcPct val="0"/>
              </a:spcAft>
              <a:defRPr sz="4200">
                <a:solidFill>
                  <a:schemeClr val="tx2"/>
                </a:solidFill>
                <a:latin typeface="Garamond" charset="0"/>
                <a:ea typeface="ＭＳ Ｐゴシック" charset="0"/>
                <a:cs typeface="Arial" charset="0"/>
              </a:defRPr>
            </a:lvl8pPr>
            <a:lvl9pPr marL="1828800" algn="l" rtl="0" fontAlgn="base">
              <a:spcBef>
                <a:spcPct val="0"/>
              </a:spcBef>
              <a:spcAft>
                <a:spcPct val="0"/>
              </a:spcAft>
              <a:defRPr sz="4200">
                <a:solidFill>
                  <a:schemeClr val="tx2"/>
                </a:solidFill>
                <a:latin typeface="Garamond" charset="0"/>
                <a:ea typeface="ＭＳ Ｐゴシック" charset="0"/>
                <a:cs typeface="Arial" charset="0"/>
              </a:defRPr>
            </a:lvl9pPr>
          </a:lstStyle>
          <a:p>
            <a:pPr eaLnBrk="1" hangingPunct="1">
              <a:defRPr/>
            </a:pPr>
            <a:r>
              <a:rPr lang="en-US" altLang="en-US" sz="4000" kern="0" dirty="0">
                <a:cs typeface="ＭＳ Ｐゴシック" panose="020B0600070205080204" pitchFamily="34" charset="-128"/>
              </a:rPr>
              <a:t>Homework #22</a:t>
            </a:r>
            <a:endParaRPr lang="en-US" altLang="en-US" sz="4000" kern="0" dirty="0"/>
          </a:p>
        </p:txBody>
      </p:sp>
      <p:sp>
        <p:nvSpPr>
          <p:cNvPr id="8" name="Rectangle 3">
            <a:extLst>
              <a:ext uri="{FF2B5EF4-FFF2-40B4-BE49-F238E27FC236}">
                <a16:creationId xmlns:a16="http://schemas.microsoft.com/office/drawing/2014/main" id="{D8184884-7549-7A4E-9B16-35AD128A92C0}"/>
              </a:ext>
            </a:extLst>
          </p:cNvPr>
          <p:cNvSpPr txBox="1">
            <a:spLocks noChangeArrowheads="1"/>
          </p:cNvSpPr>
          <p:nvPr/>
        </p:nvSpPr>
        <p:spPr bwMode="auto">
          <a:xfrm>
            <a:off x="457200" y="1106488"/>
            <a:ext cx="8006080" cy="24066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342900" indent="-342900" algn="l" rtl="0" eaLnBrk="0" fontAlgn="base" hangingPunct="0">
              <a:spcBef>
                <a:spcPct val="20000"/>
              </a:spcBef>
              <a:spcAft>
                <a:spcPct val="0"/>
              </a:spcAft>
              <a:buClr>
                <a:schemeClr val="accent1"/>
              </a:buClr>
              <a:buSzPct val="65000"/>
              <a:buFont typeface="Wingdings" pitchFamily="2" charset="2"/>
              <a:buChar char="n"/>
              <a:defRPr sz="3000">
                <a:solidFill>
                  <a:schemeClr val="tx1"/>
                </a:solidFill>
                <a:latin typeface="+mn-lt"/>
                <a:ea typeface="+mn-ea"/>
                <a:cs typeface="ＭＳ Ｐゴシック" charset="0"/>
              </a:defRPr>
            </a:lvl1pPr>
            <a:lvl2pPr marL="669925" indent="-325438" algn="l" rtl="0" eaLnBrk="0" fontAlgn="base" hangingPunct="0">
              <a:spcBef>
                <a:spcPct val="20000"/>
              </a:spcBef>
              <a:spcAft>
                <a:spcPct val="0"/>
              </a:spcAft>
              <a:buClr>
                <a:schemeClr val="accent2"/>
              </a:buClr>
              <a:buSzPct val="60000"/>
              <a:buFont typeface="Wingdings" pitchFamily="2" charset="2"/>
              <a:buChar char="q"/>
              <a:defRPr sz="2600">
                <a:solidFill>
                  <a:schemeClr val="tx1"/>
                </a:solidFill>
                <a:latin typeface="+mn-lt"/>
                <a:ea typeface="ＭＳ Ｐゴシック" charset="0"/>
                <a:cs typeface="+mn-cs"/>
              </a:defRPr>
            </a:lvl2pPr>
            <a:lvl3pPr marL="1022350" indent="-350838" algn="l" rtl="0" eaLnBrk="0" fontAlgn="base" hangingPunct="0">
              <a:spcBef>
                <a:spcPct val="20000"/>
              </a:spcBef>
              <a:spcAft>
                <a:spcPct val="0"/>
              </a:spcAft>
              <a:buClr>
                <a:schemeClr val="accent1"/>
              </a:buClr>
              <a:buSzPct val="65000"/>
              <a:buFont typeface="Wingdings" pitchFamily="2" charset="2"/>
              <a:buChar char="n"/>
              <a:defRPr sz="2200">
                <a:solidFill>
                  <a:schemeClr val="tx1"/>
                </a:solidFill>
                <a:latin typeface="+mn-lt"/>
                <a:ea typeface="Arial" charset="0"/>
                <a:cs typeface="+mn-cs"/>
              </a:defRPr>
            </a:lvl3pPr>
            <a:lvl4pPr marL="1339850" indent="-315913" algn="l" rtl="0" eaLnBrk="0" fontAlgn="base" hangingPunct="0">
              <a:spcBef>
                <a:spcPct val="20000"/>
              </a:spcBef>
              <a:spcAft>
                <a:spcPct val="0"/>
              </a:spcAft>
              <a:buClr>
                <a:schemeClr val="accent2"/>
              </a:buClr>
              <a:buSzPct val="70000"/>
              <a:buFont typeface="Wingdings" pitchFamily="2" charset="2"/>
              <a:buChar char="q"/>
              <a:defRPr sz="2000">
                <a:solidFill>
                  <a:schemeClr val="tx1"/>
                </a:solidFill>
                <a:latin typeface="+mn-lt"/>
                <a:ea typeface="Arial" charset="0"/>
                <a:cs typeface="+mn-cs"/>
              </a:defRPr>
            </a:lvl4pPr>
            <a:lvl5pPr marL="1681163" indent="-339725" algn="l" rtl="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mn-lt"/>
                <a:ea typeface="Arial" charset="0"/>
                <a:cs typeface="+mn-cs"/>
              </a:defRPr>
            </a:lvl5pPr>
            <a:lvl6pPr marL="2138363" indent="-339725" algn="l" rtl="0" fontAlgn="base">
              <a:spcBef>
                <a:spcPct val="20000"/>
              </a:spcBef>
              <a:spcAft>
                <a:spcPct val="0"/>
              </a:spcAft>
              <a:buClr>
                <a:schemeClr val="accent1"/>
              </a:buClr>
              <a:buSzPct val="75000"/>
              <a:buFont typeface="Wingdings" charset="0"/>
              <a:buChar char="§"/>
              <a:defRPr sz="2000">
                <a:solidFill>
                  <a:schemeClr val="tx1"/>
                </a:solidFill>
                <a:latin typeface="+mn-lt"/>
                <a:ea typeface="Arial" charset="0"/>
                <a:cs typeface="+mn-cs"/>
              </a:defRPr>
            </a:lvl6pPr>
            <a:lvl7pPr marL="2595563" indent="-339725" algn="l" rtl="0" fontAlgn="base">
              <a:spcBef>
                <a:spcPct val="20000"/>
              </a:spcBef>
              <a:spcAft>
                <a:spcPct val="0"/>
              </a:spcAft>
              <a:buClr>
                <a:schemeClr val="accent1"/>
              </a:buClr>
              <a:buSzPct val="75000"/>
              <a:buFont typeface="Wingdings" charset="0"/>
              <a:buChar char="§"/>
              <a:defRPr sz="2000">
                <a:solidFill>
                  <a:schemeClr val="tx1"/>
                </a:solidFill>
                <a:latin typeface="+mn-lt"/>
                <a:ea typeface="Arial" charset="0"/>
                <a:cs typeface="+mn-cs"/>
              </a:defRPr>
            </a:lvl7pPr>
            <a:lvl8pPr marL="3052763" indent="-339725" algn="l" rtl="0" fontAlgn="base">
              <a:spcBef>
                <a:spcPct val="20000"/>
              </a:spcBef>
              <a:spcAft>
                <a:spcPct val="0"/>
              </a:spcAft>
              <a:buClr>
                <a:schemeClr val="accent1"/>
              </a:buClr>
              <a:buSzPct val="75000"/>
              <a:buFont typeface="Wingdings" charset="0"/>
              <a:buChar char="§"/>
              <a:defRPr sz="2000">
                <a:solidFill>
                  <a:schemeClr val="tx1"/>
                </a:solidFill>
                <a:latin typeface="+mn-lt"/>
                <a:ea typeface="Arial" charset="0"/>
                <a:cs typeface="+mn-cs"/>
              </a:defRPr>
            </a:lvl8pPr>
            <a:lvl9pPr marL="3509963" indent="-339725" algn="l" rtl="0" fontAlgn="base">
              <a:spcBef>
                <a:spcPct val="20000"/>
              </a:spcBef>
              <a:spcAft>
                <a:spcPct val="0"/>
              </a:spcAft>
              <a:buClr>
                <a:schemeClr val="accent1"/>
              </a:buClr>
              <a:buSzPct val="75000"/>
              <a:buFont typeface="Wingdings" charset="0"/>
              <a:buChar char="§"/>
              <a:defRPr sz="2000">
                <a:solidFill>
                  <a:schemeClr val="tx1"/>
                </a:solidFill>
                <a:latin typeface="+mn-lt"/>
                <a:ea typeface="Arial" charset="0"/>
                <a:cs typeface="+mn-cs"/>
              </a:defRPr>
            </a:lvl9pPr>
          </a:lstStyle>
          <a:p>
            <a:pPr>
              <a:defRPr/>
            </a:pPr>
            <a:r>
              <a:rPr lang="en-US" altLang="en-US" sz="2000" kern="0" dirty="0">
                <a:cs typeface="ＭＳ Ｐゴシック" panose="020B0600070205080204" pitchFamily="34" charset="-128"/>
              </a:rPr>
              <a:t>Add a button at the top of the main layout in the </a:t>
            </a:r>
            <a:r>
              <a:rPr lang="en-US" altLang="en-US" sz="2000" kern="0" dirty="0" err="1">
                <a:cs typeface="ＭＳ Ｐゴシック" panose="020B0600070205080204" pitchFamily="34" charset="-128"/>
              </a:rPr>
              <a:t>RecyclerView</a:t>
            </a:r>
            <a:r>
              <a:rPr lang="en-US" altLang="en-US" sz="2000" kern="0" dirty="0">
                <a:cs typeface="ＭＳ Ｐゴシック" panose="020B0600070205080204" pitchFamily="34" charset="-128"/>
              </a:rPr>
              <a:t> app to add an item each time the button is clicked</a:t>
            </a:r>
          </a:p>
        </p:txBody>
      </p:sp>
      <p:pic>
        <p:nvPicPr>
          <p:cNvPr id="2" name="Picture 1">
            <a:extLst>
              <a:ext uri="{FF2B5EF4-FFF2-40B4-BE49-F238E27FC236}">
                <a16:creationId xmlns:a16="http://schemas.microsoft.com/office/drawing/2014/main" id="{AA266054-F149-F242-A1AD-5DF6D015256D}"/>
              </a:ext>
            </a:extLst>
          </p:cNvPr>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3315072" y="1891429"/>
            <a:ext cx="2513856" cy="4117345"/>
          </a:xfrm>
          <a:prstGeom prst="rect">
            <a:avLst/>
          </a:prstGeom>
        </p:spPr>
      </p:pic>
    </p:spTree>
    <p:extLst>
      <p:ext uri="{BB962C8B-B14F-4D97-AF65-F5344CB8AC3E}">
        <p14:creationId xmlns:p14="http://schemas.microsoft.com/office/powerpoint/2010/main" val="375638440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7" name="Date Placeholder 1">
            <a:extLst>
              <a:ext uri="{FF2B5EF4-FFF2-40B4-BE49-F238E27FC236}">
                <a16:creationId xmlns:a16="http://schemas.microsoft.com/office/drawing/2014/main" id="{F4523473-C30F-124D-902B-19038184C502}"/>
              </a:ext>
            </a:extLst>
          </p:cNvPr>
          <p:cNvSpPr>
            <a:spLocks noGrp="1"/>
          </p:cNvSpPr>
          <p:nvPr>
            <p:ph type="dt" sz="quarter" idx="10"/>
          </p:nvPr>
        </p:nvSpPr>
        <p:spPr>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a:defRPr>
                <a:solidFill>
                  <a:schemeClr val="tx1"/>
                </a:solidFill>
                <a:latin typeface="Arial" panose="020B0604020202020204" pitchFamily="34" charset="0"/>
                <a:ea typeface="ＭＳ Ｐゴシック" panose="020B0600070205080204" pitchFamily="34" charset="-128"/>
              </a:defRPr>
            </a:lvl1pPr>
            <a:lvl2pPr marL="742950" indent="-285750">
              <a:defRPr>
                <a:solidFill>
                  <a:schemeClr val="tx1"/>
                </a:solidFill>
                <a:latin typeface="Arial" panose="020B0604020202020204" pitchFamily="34" charset="0"/>
                <a:ea typeface="ＭＳ Ｐゴシック" panose="020B0600070205080204" pitchFamily="34" charset="-128"/>
              </a:defRPr>
            </a:lvl2pPr>
            <a:lvl3pPr marL="1143000" indent="-228600">
              <a:defRPr>
                <a:solidFill>
                  <a:schemeClr val="tx1"/>
                </a:solidFill>
                <a:latin typeface="Arial" panose="020B0604020202020204" pitchFamily="34" charset="0"/>
                <a:ea typeface="ＭＳ Ｐゴシック" panose="020B0600070205080204" pitchFamily="34" charset="-128"/>
              </a:defRPr>
            </a:lvl3pPr>
            <a:lvl4pPr marL="1600200" indent="-228600">
              <a:defRPr>
                <a:solidFill>
                  <a:schemeClr val="tx1"/>
                </a:solidFill>
                <a:latin typeface="Arial" panose="020B0604020202020204" pitchFamily="34" charset="0"/>
                <a:ea typeface="ＭＳ Ｐゴシック" panose="020B0600070205080204" pitchFamily="34" charset="-128"/>
              </a:defRPr>
            </a:lvl4pPr>
            <a:lvl5pPr marL="2057400" indent="-228600">
              <a:defRPr>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fld id="{AFCCDE6D-CB64-2943-9246-D4A7C1C67985}" type="datetime1">
              <a:rPr lang="en-US" altLang="en-US" smtClean="0">
                <a:latin typeface="Garamond" panose="02020404030301010803" pitchFamily="18" charset="0"/>
              </a:rPr>
              <a:pPr/>
              <a:t>3/30/21</a:t>
            </a:fld>
            <a:endParaRPr lang="en-US" altLang="en-US">
              <a:latin typeface="Garamond" panose="02020404030301010803" pitchFamily="18" charset="0"/>
            </a:endParaRPr>
          </a:p>
        </p:txBody>
      </p:sp>
      <p:sp>
        <p:nvSpPr>
          <p:cNvPr id="29698" name="Footer Placeholder 2">
            <a:extLst>
              <a:ext uri="{FF2B5EF4-FFF2-40B4-BE49-F238E27FC236}">
                <a16:creationId xmlns:a16="http://schemas.microsoft.com/office/drawing/2014/main" id="{72B08EB9-BD1A-E044-81F2-4B984EB3E888}"/>
              </a:ext>
            </a:extLst>
          </p:cNvPr>
          <p:cNvSpPr>
            <a:spLocks noGrp="1"/>
          </p:cNvSpPr>
          <p:nvPr>
            <p:ph type="ftr"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ea typeface="ＭＳ Ｐゴシック" panose="020B0600070205080204" pitchFamily="34" charset="-128"/>
              </a:defRPr>
            </a:lvl1pPr>
            <a:lvl2pPr marL="742950" indent="-285750">
              <a:defRPr>
                <a:solidFill>
                  <a:schemeClr val="tx1"/>
                </a:solidFill>
                <a:latin typeface="Arial" panose="020B0604020202020204" pitchFamily="34" charset="0"/>
                <a:ea typeface="ＭＳ Ｐゴシック" panose="020B0600070205080204" pitchFamily="34" charset="-128"/>
              </a:defRPr>
            </a:lvl2pPr>
            <a:lvl3pPr marL="1143000" indent="-228600">
              <a:defRPr>
                <a:solidFill>
                  <a:schemeClr val="tx1"/>
                </a:solidFill>
                <a:latin typeface="Arial" panose="020B0604020202020204" pitchFamily="34" charset="0"/>
                <a:ea typeface="ＭＳ Ｐゴシック" panose="020B0600070205080204" pitchFamily="34" charset="-128"/>
              </a:defRPr>
            </a:lvl3pPr>
            <a:lvl4pPr marL="1600200" indent="-228600">
              <a:defRPr>
                <a:solidFill>
                  <a:schemeClr val="tx1"/>
                </a:solidFill>
                <a:latin typeface="Arial" panose="020B0604020202020204" pitchFamily="34" charset="0"/>
                <a:ea typeface="ＭＳ Ｐゴシック" panose="020B0600070205080204" pitchFamily="34" charset="-128"/>
              </a:defRPr>
            </a:lvl4pPr>
            <a:lvl5pPr marL="2057400" indent="-228600">
              <a:defRPr>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r>
              <a:rPr lang="en-US" altLang="en-US">
                <a:latin typeface="Garamond" panose="02020404030301010803" pitchFamily="18" charset="0"/>
              </a:rPr>
              <a:t>CIS 470: Mobile App Development</a:t>
            </a:r>
          </a:p>
        </p:txBody>
      </p:sp>
      <p:sp>
        <p:nvSpPr>
          <p:cNvPr id="29699" name="Slide Number Placeholder 3">
            <a:extLst>
              <a:ext uri="{FF2B5EF4-FFF2-40B4-BE49-F238E27FC236}">
                <a16:creationId xmlns:a16="http://schemas.microsoft.com/office/drawing/2014/main" id="{52206D89-51CF-7C4C-B8D2-88627906DE2D}"/>
              </a:ext>
            </a:extLst>
          </p:cNvPr>
          <p:cNvSpPr>
            <a:spLocks noGrp="1"/>
          </p:cNvSpPr>
          <p:nvPr>
            <p:ph type="sldNum" sz="quarter" idx="12"/>
          </p:nvPr>
        </p:nvSpPr>
        <p:spPr>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a:defRPr>
                <a:solidFill>
                  <a:schemeClr val="tx1"/>
                </a:solidFill>
                <a:latin typeface="Arial" panose="020B0604020202020204" pitchFamily="34" charset="0"/>
                <a:ea typeface="ＭＳ Ｐゴシック" panose="020B0600070205080204" pitchFamily="34" charset="-128"/>
              </a:defRPr>
            </a:lvl1pPr>
            <a:lvl2pPr marL="742950" indent="-285750">
              <a:defRPr>
                <a:solidFill>
                  <a:schemeClr val="tx1"/>
                </a:solidFill>
                <a:latin typeface="Arial" panose="020B0604020202020204" pitchFamily="34" charset="0"/>
                <a:ea typeface="ＭＳ Ｐゴシック" panose="020B0600070205080204" pitchFamily="34" charset="-128"/>
              </a:defRPr>
            </a:lvl2pPr>
            <a:lvl3pPr marL="1143000" indent="-228600">
              <a:defRPr>
                <a:solidFill>
                  <a:schemeClr val="tx1"/>
                </a:solidFill>
                <a:latin typeface="Arial" panose="020B0604020202020204" pitchFamily="34" charset="0"/>
                <a:ea typeface="ＭＳ Ｐゴシック" panose="020B0600070205080204" pitchFamily="34" charset="-128"/>
              </a:defRPr>
            </a:lvl3pPr>
            <a:lvl4pPr marL="1600200" indent="-228600">
              <a:defRPr>
                <a:solidFill>
                  <a:schemeClr val="tx1"/>
                </a:solidFill>
                <a:latin typeface="Arial" panose="020B0604020202020204" pitchFamily="34" charset="0"/>
                <a:ea typeface="ＭＳ Ｐゴシック" panose="020B0600070205080204" pitchFamily="34" charset="-128"/>
              </a:defRPr>
            </a:lvl4pPr>
            <a:lvl5pPr marL="2057400" indent="-228600">
              <a:defRPr>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fld id="{CA7FCC0A-1AB5-094B-8E0F-A091B1F89F58}" type="slidenum">
              <a:rPr lang="en-US" altLang="en-US" smtClean="0">
                <a:latin typeface="Garamond" panose="02020404030301010803" pitchFamily="18" charset="0"/>
              </a:rPr>
              <a:pPr/>
              <a:t>3</a:t>
            </a:fld>
            <a:endParaRPr lang="en-US" altLang="en-US">
              <a:latin typeface="Garamond" panose="02020404030301010803" pitchFamily="18" charset="0"/>
            </a:endParaRPr>
          </a:p>
        </p:txBody>
      </p:sp>
      <p:sp>
        <p:nvSpPr>
          <p:cNvPr id="10" name="Rectangle 2">
            <a:extLst>
              <a:ext uri="{FF2B5EF4-FFF2-40B4-BE49-F238E27FC236}">
                <a16:creationId xmlns:a16="http://schemas.microsoft.com/office/drawing/2014/main" id="{3AAA5424-835B-254D-8E7D-8FF2946718D7}"/>
              </a:ext>
            </a:extLst>
          </p:cNvPr>
          <p:cNvSpPr txBox="1">
            <a:spLocks noChangeArrowheads="1"/>
          </p:cNvSpPr>
          <p:nvPr/>
        </p:nvSpPr>
        <p:spPr bwMode="auto">
          <a:xfrm>
            <a:off x="385763" y="282575"/>
            <a:ext cx="8229600" cy="6667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lgn="l" rtl="0" eaLnBrk="0" fontAlgn="base" hangingPunct="0">
              <a:spcBef>
                <a:spcPct val="0"/>
              </a:spcBef>
              <a:spcAft>
                <a:spcPct val="0"/>
              </a:spcAft>
              <a:defRPr sz="4200">
                <a:solidFill>
                  <a:schemeClr val="tx2"/>
                </a:solidFill>
                <a:latin typeface="+mj-lt"/>
                <a:ea typeface="+mj-ea"/>
                <a:cs typeface="ＭＳ Ｐゴシック" charset="0"/>
              </a:defRPr>
            </a:lvl1pPr>
            <a:lvl2pPr algn="l" rtl="0" eaLnBrk="0" fontAlgn="base" hangingPunct="0">
              <a:spcBef>
                <a:spcPct val="0"/>
              </a:spcBef>
              <a:spcAft>
                <a:spcPct val="0"/>
              </a:spcAft>
              <a:defRPr sz="4200">
                <a:solidFill>
                  <a:schemeClr val="tx2"/>
                </a:solidFill>
                <a:latin typeface="Garamond" charset="0"/>
                <a:ea typeface="ＭＳ Ｐゴシック" charset="0"/>
                <a:cs typeface="ＭＳ Ｐゴシック" charset="0"/>
              </a:defRPr>
            </a:lvl2pPr>
            <a:lvl3pPr algn="l" rtl="0" eaLnBrk="0" fontAlgn="base" hangingPunct="0">
              <a:spcBef>
                <a:spcPct val="0"/>
              </a:spcBef>
              <a:spcAft>
                <a:spcPct val="0"/>
              </a:spcAft>
              <a:defRPr sz="4200">
                <a:solidFill>
                  <a:schemeClr val="tx2"/>
                </a:solidFill>
                <a:latin typeface="Garamond" charset="0"/>
                <a:ea typeface="ＭＳ Ｐゴシック" charset="0"/>
                <a:cs typeface="ＭＳ Ｐゴシック" charset="0"/>
              </a:defRPr>
            </a:lvl3pPr>
            <a:lvl4pPr algn="l" rtl="0" eaLnBrk="0" fontAlgn="base" hangingPunct="0">
              <a:spcBef>
                <a:spcPct val="0"/>
              </a:spcBef>
              <a:spcAft>
                <a:spcPct val="0"/>
              </a:spcAft>
              <a:defRPr sz="4200">
                <a:solidFill>
                  <a:schemeClr val="tx2"/>
                </a:solidFill>
                <a:latin typeface="Garamond" charset="0"/>
                <a:ea typeface="ＭＳ Ｐゴシック" charset="0"/>
                <a:cs typeface="ＭＳ Ｐゴシック" charset="0"/>
              </a:defRPr>
            </a:lvl4pPr>
            <a:lvl5pPr algn="l" rtl="0" eaLnBrk="0" fontAlgn="base" hangingPunct="0">
              <a:spcBef>
                <a:spcPct val="0"/>
              </a:spcBef>
              <a:spcAft>
                <a:spcPct val="0"/>
              </a:spcAft>
              <a:defRPr sz="4200">
                <a:solidFill>
                  <a:schemeClr val="tx2"/>
                </a:solidFill>
                <a:latin typeface="Garamond" charset="0"/>
                <a:ea typeface="ＭＳ Ｐゴシック" charset="0"/>
                <a:cs typeface="ＭＳ Ｐゴシック" charset="0"/>
              </a:defRPr>
            </a:lvl5pPr>
            <a:lvl6pPr marL="457200" algn="l" rtl="0" fontAlgn="base">
              <a:spcBef>
                <a:spcPct val="0"/>
              </a:spcBef>
              <a:spcAft>
                <a:spcPct val="0"/>
              </a:spcAft>
              <a:defRPr sz="4200">
                <a:solidFill>
                  <a:schemeClr val="tx2"/>
                </a:solidFill>
                <a:latin typeface="Garamond" charset="0"/>
                <a:ea typeface="ＭＳ Ｐゴシック" charset="0"/>
                <a:cs typeface="Arial" charset="0"/>
              </a:defRPr>
            </a:lvl6pPr>
            <a:lvl7pPr marL="914400" algn="l" rtl="0" fontAlgn="base">
              <a:spcBef>
                <a:spcPct val="0"/>
              </a:spcBef>
              <a:spcAft>
                <a:spcPct val="0"/>
              </a:spcAft>
              <a:defRPr sz="4200">
                <a:solidFill>
                  <a:schemeClr val="tx2"/>
                </a:solidFill>
                <a:latin typeface="Garamond" charset="0"/>
                <a:ea typeface="ＭＳ Ｐゴシック" charset="0"/>
                <a:cs typeface="Arial" charset="0"/>
              </a:defRPr>
            </a:lvl7pPr>
            <a:lvl8pPr marL="1371600" algn="l" rtl="0" fontAlgn="base">
              <a:spcBef>
                <a:spcPct val="0"/>
              </a:spcBef>
              <a:spcAft>
                <a:spcPct val="0"/>
              </a:spcAft>
              <a:defRPr sz="4200">
                <a:solidFill>
                  <a:schemeClr val="tx2"/>
                </a:solidFill>
                <a:latin typeface="Garamond" charset="0"/>
                <a:ea typeface="ＭＳ Ｐゴシック" charset="0"/>
                <a:cs typeface="Arial" charset="0"/>
              </a:defRPr>
            </a:lvl8pPr>
            <a:lvl9pPr marL="1828800" algn="l" rtl="0" fontAlgn="base">
              <a:spcBef>
                <a:spcPct val="0"/>
              </a:spcBef>
              <a:spcAft>
                <a:spcPct val="0"/>
              </a:spcAft>
              <a:defRPr sz="4200">
                <a:solidFill>
                  <a:schemeClr val="tx2"/>
                </a:solidFill>
                <a:latin typeface="Garamond" charset="0"/>
                <a:ea typeface="ＭＳ Ｐゴシック" charset="0"/>
                <a:cs typeface="Arial" charset="0"/>
              </a:defRPr>
            </a:lvl9pPr>
          </a:lstStyle>
          <a:p>
            <a:pPr eaLnBrk="1" hangingPunct="1">
              <a:defRPr/>
            </a:pPr>
            <a:r>
              <a:rPr lang="en-US" altLang="en-US" sz="4000" kern="0" dirty="0" err="1">
                <a:cs typeface="ＭＳ Ｐゴシック" panose="020B0600070205080204" pitchFamily="34" charset="-128"/>
              </a:rPr>
              <a:t>RecyclerView</a:t>
            </a:r>
            <a:endParaRPr lang="en-US" altLang="en-US" sz="4000" kern="0" dirty="0">
              <a:cs typeface="ＭＳ Ｐゴシック" panose="020B0600070205080204" pitchFamily="34" charset="-128"/>
            </a:endParaRPr>
          </a:p>
        </p:txBody>
      </p:sp>
      <p:sp>
        <p:nvSpPr>
          <p:cNvPr id="8" name="Rectangle 3">
            <a:extLst>
              <a:ext uri="{FF2B5EF4-FFF2-40B4-BE49-F238E27FC236}">
                <a16:creationId xmlns:a16="http://schemas.microsoft.com/office/drawing/2014/main" id="{D8184884-7549-7A4E-9B16-35AD128A92C0}"/>
              </a:ext>
            </a:extLst>
          </p:cNvPr>
          <p:cNvSpPr txBox="1">
            <a:spLocks noChangeArrowheads="1"/>
          </p:cNvSpPr>
          <p:nvPr/>
        </p:nvSpPr>
        <p:spPr bwMode="auto">
          <a:xfrm>
            <a:off x="457200" y="1106487"/>
            <a:ext cx="8006080" cy="49060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342900" indent="-342900" algn="l" rtl="0" eaLnBrk="0" fontAlgn="base" hangingPunct="0">
              <a:spcBef>
                <a:spcPct val="20000"/>
              </a:spcBef>
              <a:spcAft>
                <a:spcPct val="0"/>
              </a:spcAft>
              <a:buClr>
                <a:schemeClr val="accent1"/>
              </a:buClr>
              <a:buSzPct val="65000"/>
              <a:buFont typeface="Wingdings" pitchFamily="2" charset="2"/>
              <a:buChar char="n"/>
              <a:defRPr sz="3000">
                <a:solidFill>
                  <a:schemeClr val="tx1"/>
                </a:solidFill>
                <a:latin typeface="+mn-lt"/>
                <a:ea typeface="+mn-ea"/>
                <a:cs typeface="ＭＳ Ｐゴシック" charset="0"/>
              </a:defRPr>
            </a:lvl1pPr>
            <a:lvl2pPr marL="669925" indent="-325438" algn="l" rtl="0" eaLnBrk="0" fontAlgn="base" hangingPunct="0">
              <a:spcBef>
                <a:spcPct val="20000"/>
              </a:spcBef>
              <a:spcAft>
                <a:spcPct val="0"/>
              </a:spcAft>
              <a:buClr>
                <a:schemeClr val="accent2"/>
              </a:buClr>
              <a:buSzPct val="60000"/>
              <a:buFont typeface="Wingdings" pitchFamily="2" charset="2"/>
              <a:buChar char="q"/>
              <a:defRPr sz="2600">
                <a:solidFill>
                  <a:schemeClr val="tx1"/>
                </a:solidFill>
                <a:latin typeface="+mn-lt"/>
                <a:ea typeface="ＭＳ Ｐゴシック" charset="0"/>
                <a:cs typeface="+mn-cs"/>
              </a:defRPr>
            </a:lvl2pPr>
            <a:lvl3pPr marL="1022350" indent="-350838" algn="l" rtl="0" eaLnBrk="0" fontAlgn="base" hangingPunct="0">
              <a:spcBef>
                <a:spcPct val="20000"/>
              </a:spcBef>
              <a:spcAft>
                <a:spcPct val="0"/>
              </a:spcAft>
              <a:buClr>
                <a:schemeClr val="accent1"/>
              </a:buClr>
              <a:buSzPct val="65000"/>
              <a:buFont typeface="Wingdings" pitchFamily="2" charset="2"/>
              <a:buChar char="n"/>
              <a:defRPr sz="2200">
                <a:solidFill>
                  <a:schemeClr val="tx1"/>
                </a:solidFill>
                <a:latin typeface="+mn-lt"/>
                <a:ea typeface="Arial" charset="0"/>
                <a:cs typeface="+mn-cs"/>
              </a:defRPr>
            </a:lvl3pPr>
            <a:lvl4pPr marL="1339850" indent="-315913" algn="l" rtl="0" eaLnBrk="0" fontAlgn="base" hangingPunct="0">
              <a:spcBef>
                <a:spcPct val="20000"/>
              </a:spcBef>
              <a:spcAft>
                <a:spcPct val="0"/>
              </a:spcAft>
              <a:buClr>
                <a:schemeClr val="accent2"/>
              </a:buClr>
              <a:buSzPct val="70000"/>
              <a:buFont typeface="Wingdings" pitchFamily="2" charset="2"/>
              <a:buChar char="q"/>
              <a:defRPr sz="2000">
                <a:solidFill>
                  <a:schemeClr val="tx1"/>
                </a:solidFill>
                <a:latin typeface="+mn-lt"/>
                <a:ea typeface="Arial" charset="0"/>
                <a:cs typeface="+mn-cs"/>
              </a:defRPr>
            </a:lvl4pPr>
            <a:lvl5pPr marL="1681163" indent="-339725" algn="l" rtl="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mn-lt"/>
                <a:ea typeface="Arial" charset="0"/>
                <a:cs typeface="+mn-cs"/>
              </a:defRPr>
            </a:lvl5pPr>
            <a:lvl6pPr marL="2138363" indent="-339725" algn="l" rtl="0" fontAlgn="base">
              <a:spcBef>
                <a:spcPct val="20000"/>
              </a:spcBef>
              <a:spcAft>
                <a:spcPct val="0"/>
              </a:spcAft>
              <a:buClr>
                <a:schemeClr val="accent1"/>
              </a:buClr>
              <a:buSzPct val="75000"/>
              <a:buFont typeface="Wingdings" charset="0"/>
              <a:buChar char="§"/>
              <a:defRPr sz="2000">
                <a:solidFill>
                  <a:schemeClr val="tx1"/>
                </a:solidFill>
                <a:latin typeface="+mn-lt"/>
                <a:ea typeface="Arial" charset="0"/>
                <a:cs typeface="+mn-cs"/>
              </a:defRPr>
            </a:lvl6pPr>
            <a:lvl7pPr marL="2595563" indent="-339725" algn="l" rtl="0" fontAlgn="base">
              <a:spcBef>
                <a:spcPct val="20000"/>
              </a:spcBef>
              <a:spcAft>
                <a:spcPct val="0"/>
              </a:spcAft>
              <a:buClr>
                <a:schemeClr val="accent1"/>
              </a:buClr>
              <a:buSzPct val="75000"/>
              <a:buFont typeface="Wingdings" charset="0"/>
              <a:buChar char="§"/>
              <a:defRPr sz="2000">
                <a:solidFill>
                  <a:schemeClr val="tx1"/>
                </a:solidFill>
                <a:latin typeface="+mn-lt"/>
                <a:ea typeface="Arial" charset="0"/>
                <a:cs typeface="+mn-cs"/>
              </a:defRPr>
            </a:lvl7pPr>
            <a:lvl8pPr marL="3052763" indent="-339725" algn="l" rtl="0" fontAlgn="base">
              <a:spcBef>
                <a:spcPct val="20000"/>
              </a:spcBef>
              <a:spcAft>
                <a:spcPct val="0"/>
              </a:spcAft>
              <a:buClr>
                <a:schemeClr val="accent1"/>
              </a:buClr>
              <a:buSzPct val="75000"/>
              <a:buFont typeface="Wingdings" charset="0"/>
              <a:buChar char="§"/>
              <a:defRPr sz="2000">
                <a:solidFill>
                  <a:schemeClr val="tx1"/>
                </a:solidFill>
                <a:latin typeface="+mn-lt"/>
                <a:ea typeface="Arial" charset="0"/>
                <a:cs typeface="+mn-cs"/>
              </a:defRPr>
            </a:lvl8pPr>
            <a:lvl9pPr marL="3509963" indent="-339725" algn="l" rtl="0" fontAlgn="base">
              <a:spcBef>
                <a:spcPct val="20000"/>
              </a:spcBef>
              <a:spcAft>
                <a:spcPct val="0"/>
              </a:spcAft>
              <a:buClr>
                <a:schemeClr val="accent1"/>
              </a:buClr>
              <a:buSzPct val="75000"/>
              <a:buFont typeface="Wingdings" charset="0"/>
              <a:buChar char="§"/>
              <a:defRPr sz="2000">
                <a:solidFill>
                  <a:schemeClr val="tx1"/>
                </a:solidFill>
                <a:latin typeface="+mn-lt"/>
                <a:ea typeface="Arial" charset="0"/>
                <a:cs typeface="+mn-cs"/>
              </a:defRPr>
            </a:lvl9pPr>
          </a:lstStyle>
          <a:p>
            <a:pPr>
              <a:defRPr/>
            </a:pPr>
            <a:r>
              <a:rPr lang="en-US" altLang="en-US" sz="2400" kern="0" dirty="0">
                <a:cs typeface="ＭＳ Ｐゴシック" panose="020B0600070205080204" pitchFamily="34" charset="-128"/>
              </a:rPr>
              <a:t>The </a:t>
            </a:r>
            <a:r>
              <a:rPr lang="en-US" altLang="en-US" sz="2400" kern="0" dirty="0" err="1">
                <a:cs typeface="ＭＳ Ｐゴシック" panose="020B0600070205080204" pitchFamily="34" charset="-128"/>
              </a:rPr>
              <a:t>RecyclerView</a:t>
            </a:r>
            <a:r>
              <a:rPr lang="en-US" altLang="en-US" sz="2400" kern="0" dirty="0">
                <a:cs typeface="ＭＳ Ｐゴシック" panose="020B0600070205080204" pitchFamily="34" charset="-128"/>
              </a:rPr>
              <a:t> is a new </a:t>
            </a:r>
            <a:r>
              <a:rPr lang="en-US" altLang="en-US" sz="2400" kern="0" dirty="0" err="1">
                <a:cs typeface="ＭＳ Ｐゴシック" panose="020B0600070205080204" pitchFamily="34" charset="-128"/>
              </a:rPr>
              <a:t>ViewGroup</a:t>
            </a:r>
            <a:r>
              <a:rPr lang="en-US" altLang="en-US" sz="2400" kern="0" dirty="0">
                <a:cs typeface="ＭＳ Ｐゴシック" panose="020B0600070205080204" pitchFamily="34" charset="-128"/>
              </a:rPr>
              <a:t> that is prepared to render any adapter-based view in a similar way</a:t>
            </a:r>
          </a:p>
          <a:p>
            <a:pPr>
              <a:defRPr/>
            </a:pPr>
            <a:r>
              <a:rPr lang="en-US" altLang="en-US" sz="2400" kern="0" dirty="0">
                <a:cs typeface="ＭＳ Ｐゴシック" panose="020B0600070205080204" pitchFamily="34" charset="-128"/>
              </a:rPr>
              <a:t>It is supposed to be the successor of </a:t>
            </a:r>
            <a:r>
              <a:rPr lang="en-US" altLang="en-US" sz="2400" kern="0" dirty="0" err="1">
                <a:cs typeface="ＭＳ Ｐゴシック" panose="020B0600070205080204" pitchFamily="34" charset="-128"/>
              </a:rPr>
              <a:t>ListView</a:t>
            </a:r>
            <a:r>
              <a:rPr lang="en-US" altLang="en-US" sz="2400" kern="0" dirty="0">
                <a:cs typeface="ＭＳ Ｐゴシック" panose="020B0600070205080204" pitchFamily="34" charset="-128"/>
              </a:rPr>
              <a:t> and </a:t>
            </a:r>
            <a:r>
              <a:rPr lang="en-US" altLang="en-US" sz="2400" kern="0" dirty="0" err="1">
                <a:cs typeface="ＭＳ Ｐゴシック" panose="020B0600070205080204" pitchFamily="34" charset="-128"/>
              </a:rPr>
              <a:t>GridView</a:t>
            </a:r>
            <a:r>
              <a:rPr lang="en-US" altLang="en-US" sz="2400" kern="0" dirty="0">
                <a:cs typeface="ＭＳ Ｐゴシック" panose="020B0600070205080204" pitchFamily="34" charset="-128"/>
              </a:rPr>
              <a:t>, and it can be found in the latest support-v7 version</a:t>
            </a:r>
          </a:p>
          <a:p>
            <a:pPr>
              <a:defRPr/>
            </a:pPr>
            <a:r>
              <a:rPr lang="en-US" altLang="en-US" sz="2400" kern="0" dirty="0">
                <a:cs typeface="ＭＳ Ｐゴシック" panose="020B0600070205080204" pitchFamily="34" charset="-128"/>
              </a:rPr>
              <a:t>One of the reasons is that </a:t>
            </a:r>
            <a:r>
              <a:rPr lang="en-US" altLang="en-US" sz="2400" kern="0" dirty="0" err="1">
                <a:cs typeface="ＭＳ Ｐゴシック" panose="020B0600070205080204" pitchFamily="34" charset="-128"/>
              </a:rPr>
              <a:t>RecyclerView</a:t>
            </a:r>
            <a:r>
              <a:rPr lang="en-US" altLang="en-US" sz="2400" kern="0" dirty="0">
                <a:cs typeface="ＭＳ Ｐゴシック" panose="020B0600070205080204" pitchFamily="34" charset="-128"/>
              </a:rPr>
              <a:t> has a more extensible framework, especially since it provides the ability to implement both horizontal and vertical layouts </a:t>
            </a:r>
          </a:p>
          <a:p>
            <a:pPr>
              <a:defRPr/>
            </a:pPr>
            <a:r>
              <a:rPr lang="en-US" altLang="en-US" sz="2400" kern="0" dirty="0">
                <a:cs typeface="ＭＳ Ｐゴシック" panose="020B0600070205080204" pitchFamily="34" charset="-128"/>
              </a:rPr>
              <a:t>Use the </a:t>
            </a:r>
            <a:r>
              <a:rPr lang="en-US" altLang="en-US" sz="2400" kern="0" dirty="0" err="1">
                <a:cs typeface="ＭＳ Ｐゴシック" panose="020B0600070205080204" pitchFamily="34" charset="-128"/>
              </a:rPr>
              <a:t>RecyclerView</a:t>
            </a:r>
            <a:r>
              <a:rPr lang="en-US" altLang="en-US" sz="2400" kern="0" dirty="0">
                <a:cs typeface="ＭＳ Ｐゴシック" panose="020B0600070205080204" pitchFamily="34" charset="-128"/>
              </a:rPr>
              <a:t> widget when you have data collections whose elements change at runtime based on user action or network events</a:t>
            </a:r>
            <a:endParaRPr lang="en-US" altLang="en-US" sz="1800" kern="0" dirty="0">
              <a:cs typeface="ＭＳ Ｐゴシック" panose="020B0600070205080204" pitchFamily="34" charset="-128"/>
            </a:endParaRPr>
          </a:p>
        </p:txBody>
      </p:sp>
    </p:spTree>
    <p:extLst>
      <p:ext uri="{BB962C8B-B14F-4D97-AF65-F5344CB8AC3E}">
        <p14:creationId xmlns:p14="http://schemas.microsoft.com/office/powerpoint/2010/main" val="82444855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7" name="Date Placeholder 1">
            <a:extLst>
              <a:ext uri="{FF2B5EF4-FFF2-40B4-BE49-F238E27FC236}">
                <a16:creationId xmlns:a16="http://schemas.microsoft.com/office/drawing/2014/main" id="{F4523473-C30F-124D-902B-19038184C502}"/>
              </a:ext>
            </a:extLst>
          </p:cNvPr>
          <p:cNvSpPr>
            <a:spLocks noGrp="1"/>
          </p:cNvSpPr>
          <p:nvPr>
            <p:ph type="dt" sz="quarter" idx="10"/>
          </p:nvPr>
        </p:nvSpPr>
        <p:spPr>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a:defRPr>
                <a:solidFill>
                  <a:schemeClr val="tx1"/>
                </a:solidFill>
                <a:latin typeface="Arial" panose="020B0604020202020204" pitchFamily="34" charset="0"/>
                <a:ea typeface="ＭＳ Ｐゴシック" panose="020B0600070205080204" pitchFamily="34" charset="-128"/>
              </a:defRPr>
            </a:lvl1pPr>
            <a:lvl2pPr marL="742950" indent="-285750">
              <a:defRPr>
                <a:solidFill>
                  <a:schemeClr val="tx1"/>
                </a:solidFill>
                <a:latin typeface="Arial" panose="020B0604020202020204" pitchFamily="34" charset="0"/>
                <a:ea typeface="ＭＳ Ｐゴシック" panose="020B0600070205080204" pitchFamily="34" charset="-128"/>
              </a:defRPr>
            </a:lvl2pPr>
            <a:lvl3pPr marL="1143000" indent="-228600">
              <a:defRPr>
                <a:solidFill>
                  <a:schemeClr val="tx1"/>
                </a:solidFill>
                <a:latin typeface="Arial" panose="020B0604020202020204" pitchFamily="34" charset="0"/>
                <a:ea typeface="ＭＳ Ｐゴシック" panose="020B0600070205080204" pitchFamily="34" charset="-128"/>
              </a:defRPr>
            </a:lvl3pPr>
            <a:lvl4pPr marL="1600200" indent="-228600">
              <a:defRPr>
                <a:solidFill>
                  <a:schemeClr val="tx1"/>
                </a:solidFill>
                <a:latin typeface="Arial" panose="020B0604020202020204" pitchFamily="34" charset="0"/>
                <a:ea typeface="ＭＳ Ｐゴシック" panose="020B0600070205080204" pitchFamily="34" charset="-128"/>
              </a:defRPr>
            </a:lvl4pPr>
            <a:lvl5pPr marL="2057400" indent="-228600">
              <a:defRPr>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fld id="{AFCCDE6D-CB64-2943-9246-D4A7C1C67985}" type="datetime1">
              <a:rPr lang="en-US" altLang="en-US" smtClean="0">
                <a:latin typeface="Garamond" panose="02020404030301010803" pitchFamily="18" charset="0"/>
              </a:rPr>
              <a:pPr/>
              <a:t>3/30/21</a:t>
            </a:fld>
            <a:endParaRPr lang="en-US" altLang="en-US">
              <a:latin typeface="Garamond" panose="02020404030301010803" pitchFamily="18" charset="0"/>
            </a:endParaRPr>
          </a:p>
        </p:txBody>
      </p:sp>
      <p:sp>
        <p:nvSpPr>
          <p:cNvPr id="29698" name="Footer Placeholder 2">
            <a:extLst>
              <a:ext uri="{FF2B5EF4-FFF2-40B4-BE49-F238E27FC236}">
                <a16:creationId xmlns:a16="http://schemas.microsoft.com/office/drawing/2014/main" id="{72B08EB9-BD1A-E044-81F2-4B984EB3E888}"/>
              </a:ext>
            </a:extLst>
          </p:cNvPr>
          <p:cNvSpPr>
            <a:spLocks noGrp="1"/>
          </p:cNvSpPr>
          <p:nvPr>
            <p:ph type="ftr"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ea typeface="ＭＳ Ｐゴシック" panose="020B0600070205080204" pitchFamily="34" charset="-128"/>
              </a:defRPr>
            </a:lvl1pPr>
            <a:lvl2pPr marL="742950" indent="-285750">
              <a:defRPr>
                <a:solidFill>
                  <a:schemeClr val="tx1"/>
                </a:solidFill>
                <a:latin typeface="Arial" panose="020B0604020202020204" pitchFamily="34" charset="0"/>
                <a:ea typeface="ＭＳ Ｐゴシック" panose="020B0600070205080204" pitchFamily="34" charset="-128"/>
              </a:defRPr>
            </a:lvl2pPr>
            <a:lvl3pPr marL="1143000" indent="-228600">
              <a:defRPr>
                <a:solidFill>
                  <a:schemeClr val="tx1"/>
                </a:solidFill>
                <a:latin typeface="Arial" panose="020B0604020202020204" pitchFamily="34" charset="0"/>
                <a:ea typeface="ＭＳ Ｐゴシック" panose="020B0600070205080204" pitchFamily="34" charset="-128"/>
              </a:defRPr>
            </a:lvl3pPr>
            <a:lvl4pPr marL="1600200" indent="-228600">
              <a:defRPr>
                <a:solidFill>
                  <a:schemeClr val="tx1"/>
                </a:solidFill>
                <a:latin typeface="Arial" panose="020B0604020202020204" pitchFamily="34" charset="0"/>
                <a:ea typeface="ＭＳ Ｐゴシック" panose="020B0600070205080204" pitchFamily="34" charset="-128"/>
              </a:defRPr>
            </a:lvl4pPr>
            <a:lvl5pPr marL="2057400" indent="-228600">
              <a:defRPr>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r>
              <a:rPr lang="en-US" altLang="en-US">
                <a:latin typeface="Garamond" panose="02020404030301010803" pitchFamily="18" charset="0"/>
              </a:rPr>
              <a:t>CIS 470: Mobile App Development</a:t>
            </a:r>
          </a:p>
        </p:txBody>
      </p:sp>
      <p:sp>
        <p:nvSpPr>
          <p:cNvPr id="29699" name="Slide Number Placeholder 3">
            <a:extLst>
              <a:ext uri="{FF2B5EF4-FFF2-40B4-BE49-F238E27FC236}">
                <a16:creationId xmlns:a16="http://schemas.microsoft.com/office/drawing/2014/main" id="{52206D89-51CF-7C4C-B8D2-88627906DE2D}"/>
              </a:ext>
            </a:extLst>
          </p:cNvPr>
          <p:cNvSpPr>
            <a:spLocks noGrp="1"/>
          </p:cNvSpPr>
          <p:nvPr>
            <p:ph type="sldNum" sz="quarter" idx="12"/>
          </p:nvPr>
        </p:nvSpPr>
        <p:spPr>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a:defRPr>
                <a:solidFill>
                  <a:schemeClr val="tx1"/>
                </a:solidFill>
                <a:latin typeface="Arial" panose="020B0604020202020204" pitchFamily="34" charset="0"/>
                <a:ea typeface="ＭＳ Ｐゴシック" panose="020B0600070205080204" pitchFamily="34" charset="-128"/>
              </a:defRPr>
            </a:lvl1pPr>
            <a:lvl2pPr marL="742950" indent="-285750">
              <a:defRPr>
                <a:solidFill>
                  <a:schemeClr val="tx1"/>
                </a:solidFill>
                <a:latin typeface="Arial" panose="020B0604020202020204" pitchFamily="34" charset="0"/>
                <a:ea typeface="ＭＳ Ｐゴシック" panose="020B0600070205080204" pitchFamily="34" charset="-128"/>
              </a:defRPr>
            </a:lvl2pPr>
            <a:lvl3pPr marL="1143000" indent="-228600">
              <a:defRPr>
                <a:solidFill>
                  <a:schemeClr val="tx1"/>
                </a:solidFill>
                <a:latin typeface="Arial" panose="020B0604020202020204" pitchFamily="34" charset="0"/>
                <a:ea typeface="ＭＳ Ｐゴシック" panose="020B0600070205080204" pitchFamily="34" charset="-128"/>
              </a:defRPr>
            </a:lvl3pPr>
            <a:lvl4pPr marL="1600200" indent="-228600">
              <a:defRPr>
                <a:solidFill>
                  <a:schemeClr val="tx1"/>
                </a:solidFill>
                <a:latin typeface="Arial" panose="020B0604020202020204" pitchFamily="34" charset="0"/>
                <a:ea typeface="ＭＳ Ｐゴシック" panose="020B0600070205080204" pitchFamily="34" charset="-128"/>
              </a:defRPr>
            </a:lvl4pPr>
            <a:lvl5pPr marL="2057400" indent="-228600">
              <a:defRPr>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fld id="{CA7FCC0A-1AB5-094B-8E0F-A091B1F89F58}" type="slidenum">
              <a:rPr lang="en-US" altLang="en-US" smtClean="0">
                <a:latin typeface="Garamond" panose="02020404030301010803" pitchFamily="18" charset="0"/>
              </a:rPr>
              <a:pPr/>
              <a:t>4</a:t>
            </a:fld>
            <a:endParaRPr lang="en-US" altLang="en-US">
              <a:latin typeface="Garamond" panose="02020404030301010803" pitchFamily="18" charset="0"/>
            </a:endParaRPr>
          </a:p>
        </p:txBody>
      </p:sp>
      <p:sp>
        <p:nvSpPr>
          <p:cNvPr id="10" name="Rectangle 2">
            <a:extLst>
              <a:ext uri="{FF2B5EF4-FFF2-40B4-BE49-F238E27FC236}">
                <a16:creationId xmlns:a16="http://schemas.microsoft.com/office/drawing/2014/main" id="{3AAA5424-835B-254D-8E7D-8FF2946718D7}"/>
              </a:ext>
            </a:extLst>
          </p:cNvPr>
          <p:cNvSpPr txBox="1">
            <a:spLocks noChangeArrowheads="1"/>
          </p:cNvSpPr>
          <p:nvPr/>
        </p:nvSpPr>
        <p:spPr bwMode="auto">
          <a:xfrm>
            <a:off x="385763" y="282575"/>
            <a:ext cx="8229600" cy="6667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lgn="l" rtl="0" eaLnBrk="0" fontAlgn="base" hangingPunct="0">
              <a:spcBef>
                <a:spcPct val="0"/>
              </a:spcBef>
              <a:spcAft>
                <a:spcPct val="0"/>
              </a:spcAft>
              <a:defRPr sz="4200">
                <a:solidFill>
                  <a:schemeClr val="tx2"/>
                </a:solidFill>
                <a:latin typeface="+mj-lt"/>
                <a:ea typeface="+mj-ea"/>
                <a:cs typeface="ＭＳ Ｐゴシック" charset="0"/>
              </a:defRPr>
            </a:lvl1pPr>
            <a:lvl2pPr algn="l" rtl="0" eaLnBrk="0" fontAlgn="base" hangingPunct="0">
              <a:spcBef>
                <a:spcPct val="0"/>
              </a:spcBef>
              <a:spcAft>
                <a:spcPct val="0"/>
              </a:spcAft>
              <a:defRPr sz="4200">
                <a:solidFill>
                  <a:schemeClr val="tx2"/>
                </a:solidFill>
                <a:latin typeface="Garamond" charset="0"/>
                <a:ea typeface="ＭＳ Ｐゴシック" charset="0"/>
                <a:cs typeface="ＭＳ Ｐゴシック" charset="0"/>
              </a:defRPr>
            </a:lvl2pPr>
            <a:lvl3pPr algn="l" rtl="0" eaLnBrk="0" fontAlgn="base" hangingPunct="0">
              <a:spcBef>
                <a:spcPct val="0"/>
              </a:spcBef>
              <a:spcAft>
                <a:spcPct val="0"/>
              </a:spcAft>
              <a:defRPr sz="4200">
                <a:solidFill>
                  <a:schemeClr val="tx2"/>
                </a:solidFill>
                <a:latin typeface="Garamond" charset="0"/>
                <a:ea typeface="ＭＳ Ｐゴシック" charset="0"/>
                <a:cs typeface="ＭＳ Ｐゴシック" charset="0"/>
              </a:defRPr>
            </a:lvl3pPr>
            <a:lvl4pPr algn="l" rtl="0" eaLnBrk="0" fontAlgn="base" hangingPunct="0">
              <a:spcBef>
                <a:spcPct val="0"/>
              </a:spcBef>
              <a:spcAft>
                <a:spcPct val="0"/>
              </a:spcAft>
              <a:defRPr sz="4200">
                <a:solidFill>
                  <a:schemeClr val="tx2"/>
                </a:solidFill>
                <a:latin typeface="Garamond" charset="0"/>
                <a:ea typeface="ＭＳ Ｐゴシック" charset="0"/>
                <a:cs typeface="ＭＳ Ｐゴシック" charset="0"/>
              </a:defRPr>
            </a:lvl4pPr>
            <a:lvl5pPr algn="l" rtl="0" eaLnBrk="0" fontAlgn="base" hangingPunct="0">
              <a:spcBef>
                <a:spcPct val="0"/>
              </a:spcBef>
              <a:spcAft>
                <a:spcPct val="0"/>
              </a:spcAft>
              <a:defRPr sz="4200">
                <a:solidFill>
                  <a:schemeClr val="tx2"/>
                </a:solidFill>
                <a:latin typeface="Garamond" charset="0"/>
                <a:ea typeface="ＭＳ Ｐゴシック" charset="0"/>
                <a:cs typeface="ＭＳ Ｐゴシック" charset="0"/>
              </a:defRPr>
            </a:lvl5pPr>
            <a:lvl6pPr marL="457200" algn="l" rtl="0" fontAlgn="base">
              <a:spcBef>
                <a:spcPct val="0"/>
              </a:spcBef>
              <a:spcAft>
                <a:spcPct val="0"/>
              </a:spcAft>
              <a:defRPr sz="4200">
                <a:solidFill>
                  <a:schemeClr val="tx2"/>
                </a:solidFill>
                <a:latin typeface="Garamond" charset="0"/>
                <a:ea typeface="ＭＳ Ｐゴシック" charset="0"/>
                <a:cs typeface="Arial" charset="0"/>
              </a:defRPr>
            </a:lvl6pPr>
            <a:lvl7pPr marL="914400" algn="l" rtl="0" fontAlgn="base">
              <a:spcBef>
                <a:spcPct val="0"/>
              </a:spcBef>
              <a:spcAft>
                <a:spcPct val="0"/>
              </a:spcAft>
              <a:defRPr sz="4200">
                <a:solidFill>
                  <a:schemeClr val="tx2"/>
                </a:solidFill>
                <a:latin typeface="Garamond" charset="0"/>
                <a:ea typeface="ＭＳ Ｐゴシック" charset="0"/>
                <a:cs typeface="Arial" charset="0"/>
              </a:defRPr>
            </a:lvl7pPr>
            <a:lvl8pPr marL="1371600" algn="l" rtl="0" fontAlgn="base">
              <a:spcBef>
                <a:spcPct val="0"/>
              </a:spcBef>
              <a:spcAft>
                <a:spcPct val="0"/>
              </a:spcAft>
              <a:defRPr sz="4200">
                <a:solidFill>
                  <a:schemeClr val="tx2"/>
                </a:solidFill>
                <a:latin typeface="Garamond" charset="0"/>
                <a:ea typeface="ＭＳ Ｐゴシック" charset="0"/>
                <a:cs typeface="Arial" charset="0"/>
              </a:defRPr>
            </a:lvl8pPr>
            <a:lvl9pPr marL="1828800" algn="l" rtl="0" fontAlgn="base">
              <a:spcBef>
                <a:spcPct val="0"/>
              </a:spcBef>
              <a:spcAft>
                <a:spcPct val="0"/>
              </a:spcAft>
              <a:defRPr sz="4200">
                <a:solidFill>
                  <a:schemeClr val="tx2"/>
                </a:solidFill>
                <a:latin typeface="Garamond" charset="0"/>
                <a:ea typeface="ＭＳ Ｐゴシック" charset="0"/>
                <a:cs typeface="Arial" charset="0"/>
              </a:defRPr>
            </a:lvl9pPr>
          </a:lstStyle>
          <a:p>
            <a:pPr eaLnBrk="1" hangingPunct="1">
              <a:defRPr/>
            </a:pPr>
            <a:r>
              <a:rPr lang="en-US" altLang="en-US" sz="4000" kern="0" dirty="0" err="1">
                <a:cs typeface="ＭＳ Ｐゴシック" panose="020B0600070205080204" pitchFamily="34" charset="-128"/>
              </a:rPr>
              <a:t>RecyclerView</a:t>
            </a:r>
            <a:endParaRPr lang="en-US" altLang="en-US" sz="4000" kern="0" dirty="0">
              <a:cs typeface="ＭＳ Ｐゴシック" panose="020B0600070205080204" pitchFamily="34" charset="-128"/>
            </a:endParaRPr>
          </a:p>
        </p:txBody>
      </p:sp>
      <p:sp>
        <p:nvSpPr>
          <p:cNvPr id="8" name="Rectangle 3">
            <a:extLst>
              <a:ext uri="{FF2B5EF4-FFF2-40B4-BE49-F238E27FC236}">
                <a16:creationId xmlns:a16="http://schemas.microsoft.com/office/drawing/2014/main" id="{D8184884-7549-7A4E-9B16-35AD128A92C0}"/>
              </a:ext>
            </a:extLst>
          </p:cNvPr>
          <p:cNvSpPr txBox="1">
            <a:spLocks noChangeArrowheads="1"/>
          </p:cNvSpPr>
          <p:nvPr/>
        </p:nvSpPr>
        <p:spPr bwMode="auto">
          <a:xfrm>
            <a:off x="457200" y="1106487"/>
            <a:ext cx="8006080" cy="49060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342900" indent="-342900" algn="l" rtl="0" eaLnBrk="0" fontAlgn="base" hangingPunct="0">
              <a:spcBef>
                <a:spcPct val="20000"/>
              </a:spcBef>
              <a:spcAft>
                <a:spcPct val="0"/>
              </a:spcAft>
              <a:buClr>
                <a:schemeClr val="accent1"/>
              </a:buClr>
              <a:buSzPct val="65000"/>
              <a:buFont typeface="Wingdings" pitchFamily="2" charset="2"/>
              <a:buChar char="n"/>
              <a:defRPr sz="3000">
                <a:solidFill>
                  <a:schemeClr val="tx1"/>
                </a:solidFill>
                <a:latin typeface="+mn-lt"/>
                <a:ea typeface="+mn-ea"/>
                <a:cs typeface="ＭＳ Ｐゴシック" charset="0"/>
              </a:defRPr>
            </a:lvl1pPr>
            <a:lvl2pPr marL="669925" indent="-325438" algn="l" rtl="0" eaLnBrk="0" fontAlgn="base" hangingPunct="0">
              <a:spcBef>
                <a:spcPct val="20000"/>
              </a:spcBef>
              <a:spcAft>
                <a:spcPct val="0"/>
              </a:spcAft>
              <a:buClr>
                <a:schemeClr val="accent2"/>
              </a:buClr>
              <a:buSzPct val="60000"/>
              <a:buFont typeface="Wingdings" pitchFamily="2" charset="2"/>
              <a:buChar char="q"/>
              <a:defRPr sz="2600">
                <a:solidFill>
                  <a:schemeClr val="tx1"/>
                </a:solidFill>
                <a:latin typeface="+mn-lt"/>
                <a:ea typeface="ＭＳ Ｐゴシック" charset="0"/>
                <a:cs typeface="+mn-cs"/>
              </a:defRPr>
            </a:lvl2pPr>
            <a:lvl3pPr marL="1022350" indent="-350838" algn="l" rtl="0" eaLnBrk="0" fontAlgn="base" hangingPunct="0">
              <a:spcBef>
                <a:spcPct val="20000"/>
              </a:spcBef>
              <a:spcAft>
                <a:spcPct val="0"/>
              </a:spcAft>
              <a:buClr>
                <a:schemeClr val="accent1"/>
              </a:buClr>
              <a:buSzPct val="65000"/>
              <a:buFont typeface="Wingdings" pitchFamily="2" charset="2"/>
              <a:buChar char="n"/>
              <a:defRPr sz="2200">
                <a:solidFill>
                  <a:schemeClr val="tx1"/>
                </a:solidFill>
                <a:latin typeface="+mn-lt"/>
                <a:ea typeface="Arial" charset="0"/>
                <a:cs typeface="+mn-cs"/>
              </a:defRPr>
            </a:lvl3pPr>
            <a:lvl4pPr marL="1339850" indent="-315913" algn="l" rtl="0" eaLnBrk="0" fontAlgn="base" hangingPunct="0">
              <a:spcBef>
                <a:spcPct val="20000"/>
              </a:spcBef>
              <a:spcAft>
                <a:spcPct val="0"/>
              </a:spcAft>
              <a:buClr>
                <a:schemeClr val="accent2"/>
              </a:buClr>
              <a:buSzPct val="70000"/>
              <a:buFont typeface="Wingdings" pitchFamily="2" charset="2"/>
              <a:buChar char="q"/>
              <a:defRPr sz="2000">
                <a:solidFill>
                  <a:schemeClr val="tx1"/>
                </a:solidFill>
                <a:latin typeface="+mn-lt"/>
                <a:ea typeface="Arial" charset="0"/>
                <a:cs typeface="+mn-cs"/>
              </a:defRPr>
            </a:lvl4pPr>
            <a:lvl5pPr marL="1681163" indent="-339725" algn="l" rtl="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mn-lt"/>
                <a:ea typeface="Arial" charset="0"/>
                <a:cs typeface="+mn-cs"/>
              </a:defRPr>
            </a:lvl5pPr>
            <a:lvl6pPr marL="2138363" indent="-339725" algn="l" rtl="0" fontAlgn="base">
              <a:spcBef>
                <a:spcPct val="20000"/>
              </a:spcBef>
              <a:spcAft>
                <a:spcPct val="0"/>
              </a:spcAft>
              <a:buClr>
                <a:schemeClr val="accent1"/>
              </a:buClr>
              <a:buSzPct val="75000"/>
              <a:buFont typeface="Wingdings" charset="0"/>
              <a:buChar char="§"/>
              <a:defRPr sz="2000">
                <a:solidFill>
                  <a:schemeClr val="tx1"/>
                </a:solidFill>
                <a:latin typeface="+mn-lt"/>
                <a:ea typeface="Arial" charset="0"/>
                <a:cs typeface="+mn-cs"/>
              </a:defRPr>
            </a:lvl6pPr>
            <a:lvl7pPr marL="2595563" indent="-339725" algn="l" rtl="0" fontAlgn="base">
              <a:spcBef>
                <a:spcPct val="20000"/>
              </a:spcBef>
              <a:spcAft>
                <a:spcPct val="0"/>
              </a:spcAft>
              <a:buClr>
                <a:schemeClr val="accent1"/>
              </a:buClr>
              <a:buSzPct val="75000"/>
              <a:buFont typeface="Wingdings" charset="0"/>
              <a:buChar char="§"/>
              <a:defRPr sz="2000">
                <a:solidFill>
                  <a:schemeClr val="tx1"/>
                </a:solidFill>
                <a:latin typeface="+mn-lt"/>
                <a:ea typeface="Arial" charset="0"/>
                <a:cs typeface="+mn-cs"/>
              </a:defRPr>
            </a:lvl7pPr>
            <a:lvl8pPr marL="3052763" indent="-339725" algn="l" rtl="0" fontAlgn="base">
              <a:spcBef>
                <a:spcPct val="20000"/>
              </a:spcBef>
              <a:spcAft>
                <a:spcPct val="0"/>
              </a:spcAft>
              <a:buClr>
                <a:schemeClr val="accent1"/>
              </a:buClr>
              <a:buSzPct val="75000"/>
              <a:buFont typeface="Wingdings" charset="0"/>
              <a:buChar char="§"/>
              <a:defRPr sz="2000">
                <a:solidFill>
                  <a:schemeClr val="tx1"/>
                </a:solidFill>
                <a:latin typeface="+mn-lt"/>
                <a:ea typeface="Arial" charset="0"/>
                <a:cs typeface="+mn-cs"/>
              </a:defRPr>
            </a:lvl8pPr>
            <a:lvl9pPr marL="3509963" indent="-339725" algn="l" rtl="0" fontAlgn="base">
              <a:spcBef>
                <a:spcPct val="20000"/>
              </a:spcBef>
              <a:spcAft>
                <a:spcPct val="0"/>
              </a:spcAft>
              <a:buClr>
                <a:schemeClr val="accent1"/>
              </a:buClr>
              <a:buSzPct val="75000"/>
              <a:buFont typeface="Wingdings" charset="0"/>
              <a:buChar char="§"/>
              <a:defRPr sz="2000">
                <a:solidFill>
                  <a:schemeClr val="tx1"/>
                </a:solidFill>
                <a:latin typeface="+mn-lt"/>
                <a:ea typeface="Arial" charset="0"/>
                <a:cs typeface="+mn-cs"/>
              </a:defRPr>
            </a:lvl9pPr>
          </a:lstStyle>
          <a:p>
            <a:pPr>
              <a:defRPr/>
            </a:pPr>
            <a:r>
              <a:rPr lang="en-US" altLang="en-US" sz="2400" kern="0" dirty="0">
                <a:cs typeface="ＭＳ Ｐゴシック" panose="020B0600070205080204" pitchFamily="34" charset="-128"/>
              </a:rPr>
              <a:t>If you want to use a </a:t>
            </a:r>
            <a:r>
              <a:rPr lang="en-US" altLang="en-US" sz="2400" kern="0" dirty="0" err="1">
                <a:cs typeface="ＭＳ Ｐゴシック" panose="020B0600070205080204" pitchFamily="34" charset="-128"/>
              </a:rPr>
              <a:t>RecyclerView</a:t>
            </a:r>
            <a:r>
              <a:rPr lang="en-US" altLang="en-US" sz="2400" kern="0" dirty="0">
                <a:cs typeface="ＭＳ Ｐゴシック" panose="020B0600070205080204" pitchFamily="34" charset="-128"/>
              </a:rPr>
              <a:t>, you will need to work with the following:</a:t>
            </a:r>
          </a:p>
          <a:p>
            <a:pPr lvl="1">
              <a:defRPr/>
            </a:pPr>
            <a:r>
              <a:rPr lang="en-US" altLang="en-US" sz="2000" kern="0" dirty="0" err="1">
                <a:cs typeface="ＭＳ Ｐゴシック" panose="020B0600070205080204" pitchFamily="34" charset="-128"/>
              </a:rPr>
              <a:t>RecyclerView.Adapter</a:t>
            </a:r>
            <a:r>
              <a:rPr lang="en-US" altLang="en-US" sz="2000" kern="0" dirty="0">
                <a:cs typeface="ＭＳ Ｐゴシック" panose="020B0600070205080204" pitchFamily="34" charset="-128"/>
              </a:rPr>
              <a:t> - To handle the data collection and bind it to the view</a:t>
            </a:r>
          </a:p>
          <a:p>
            <a:pPr lvl="1">
              <a:defRPr/>
            </a:pPr>
            <a:r>
              <a:rPr lang="en-US" altLang="en-US" sz="2000" kern="0" dirty="0" err="1">
                <a:cs typeface="ＭＳ Ｐゴシック" panose="020B0600070205080204" pitchFamily="34" charset="-128"/>
              </a:rPr>
              <a:t>LayoutManager</a:t>
            </a:r>
            <a:r>
              <a:rPr lang="en-US" altLang="en-US" sz="2000" kern="0" dirty="0">
                <a:cs typeface="ＭＳ Ｐゴシック" panose="020B0600070205080204" pitchFamily="34" charset="-128"/>
              </a:rPr>
              <a:t> - Helps in positioning the items</a:t>
            </a:r>
          </a:p>
          <a:p>
            <a:pPr lvl="1">
              <a:defRPr/>
            </a:pPr>
            <a:r>
              <a:rPr lang="en-US" altLang="en-US" sz="2000" kern="0" dirty="0" err="1">
                <a:cs typeface="ＭＳ Ｐゴシック" panose="020B0600070205080204" pitchFamily="34" charset="-128"/>
              </a:rPr>
              <a:t>ItemAnimator</a:t>
            </a:r>
            <a:r>
              <a:rPr lang="en-US" altLang="en-US" sz="2000" kern="0" dirty="0">
                <a:cs typeface="ＭＳ Ｐゴシック" panose="020B0600070205080204" pitchFamily="34" charset="-128"/>
              </a:rPr>
              <a:t> - Helps with animating the items for common operations such as Addition or Removal of item</a:t>
            </a:r>
            <a:endParaRPr lang="en-US" altLang="en-US" sz="1400" kern="0" dirty="0">
              <a:cs typeface="ＭＳ Ｐゴシック" panose="020B0600070205080204" pitchFamily="34" charset="-128"/>
            </a:endParaRPr>
          </a:p>
        </p:txBody>
      </p:sp>
      <p:pic>
        <p:nvPicPr>
          <p:cNvPr id="2" name="Picture 1">
            <a:extLst>
              <a:ext uri="{FF2B5EF4-FFF2-40B4-BE49-F238E27FC236}">
                <a16:creationId xmlns:a16="http://schemas.microsoft.com/office/drawing/2014/main" id="{862BECFD-1CE8-7E43-8E3F-2EBCC5D96CEF}"/>
              </a:ext>
            </a:extLst>
          </p:cNvPr>
          <p:cNvPicPr>
            <a:picLocks noChangeAspect="1"/>
          </p:cNvPicPr>
          <p:nvPr/>
        </p:nvPicPr>
        <p:blipFill>
          <a:blip r:embed="rId2"/>
          <a:stretch>
            <a:fillRect/>
          </a:stretch>
        </p:blipFill>
        <p:spPr>
          <a:xfrm>
            <a:off x="158750" y="3843229"/>
            <a:ext cx="8826500" cy="1701800"/>
          </a:xfrm>
          <a:prstGeom prst="rect">
            <a:avLst/>
          </a:prstGeom>
        </p:spPr>
      </p:pic>
    </p:spTree>
    <p:extLst>
      <p:ext uri="{BB962C8B-B14F-4D97-AF65-F5344CB8AC3E}">
        <p14:creationId xmlns:p14="http://schemas.microsoft.com/office/powerpoint/2010/main" val="29552919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7" name="Date Placeholder 1">
            <a:extLst>
              <a:ext uri="{FF2B5EF4-FFF2-40B4-BE49-F238E27FC236}">
                <a16:creationId xmlns:a16="http://schemas.microsoft.com/office/drawing/2014/main" id="{F4523473-C30F-124D-902B-19038184C502}"/>
              </a:ext>
            </a:extLst>
          </p:cNvPr>
          <p:cNvSpPr>
            <a:spLocks noGrp="1"/>
          </p:cNvSpPr>
          <p:nvPr>
            <p:ph type="dt" sz="quarter" idx="10"/>
          </p:nvPr>
        </p:nvSpPr>
        <p:spPr>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a:defRPr>
                <a:solidFill>
                  <a:schemeClr val="tx1"/>
                </a:solidFill>
                <a:latin typeface="Arial" panose="020B0604020202020204" pitchFamily="34" charset="0"/>
                <a:ea typeface="ＭＳ Ｐゴシック" panose="020B0600070205080204" pitchFamily="34" charset="-128"/>
              </a:defRPr>
            </a:lvl1pPr>
            <a:lvl2pPr marL="742950" indent="-285750">
              <a:defRPr>
                <a:solidFill>
                  <a:schemeClr val="tx1"/>
                </a:solidFill>
                <a:latin typeface="Arial" panose="020B0604020202020204" pitchFamily="34" charset="0"/>
                <a:ea typeface="ＭＳ Ｐゴシック" panose="020B0600070205080204" pitchFamily="34" charset="-128"/>
              </a:defRPr>
            </a:lvl2pPr>
            <a:lvl3pPr marL="1143000" indent="-228600">
              <a:defRPr>
                <a:solidFill>
                  <a:schemeClr val="tx1"/>
                </a:solidFill>
                <a:latin typeface="Arial" panose="020B0604020202020204" pitchFamily="34" charset="0"/>
                <a:ea typeface="ＭＳ Ｐゴシック" panose="020B0600070205080204" pitchFamily="34" charset="-128"/>
              </a:defRPr>
            </a:lvl3pPr>
            <a:lvl4pPr marL="1600200" indent="-228600">
              <a:defRPr>
                <a:solidFill>
                  <a:schemeClr val="tx1"/>
                </a:solidFill>
                <a:latin typeface="Arial" panose="020B0604020202020204" pitchFamily="34" charset="0"/>
                <a:ea typeface="ＭＳ Ｐゴシック" panose="020B0600070205080204" pitchFamily="34" charset="-128"/>
              </a:defRPr>
            </a:lvl4pPr>
            <a:lvl5pPr marL="2057400" indent="-228600">
              <a:defRPr>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fld id="{AFCCDE6D-CB64-2943-9246-D4A7C1C67985}" type="datetime1">
              <a:rPr lang="en-US" altLang="en-US" smtClean="0">
                <a:latin typeface="Garamond" panose="02020404030301010803" pitchFamily="18" charset="0"/>
              </a:rPr>
              <a:pPr/>
              <a:t>3/30/21</a:t>
            </a:fld>
            <a:endParaRPr lang="en-US" altLang="en-US">
              <a:latin typeface="Garamond" panose="02020404030301010803" pitchFamily="18" charset="0"/>
            </a:endParaRPr>
          </a:p>
        </p:txBody>
      </p:sp>
      <p:sp>
        <p:nvSpPr>
          <p:cNvPr id="29698" name="Footer Placeholder 2">
            <a:extLst>
              <a:ext uri="{FF2B5EF4-FFF2-40B4-BE49-F238E27FC236}">
                <a16:creationId xmlns:a16="http://schemas.microsoft.com/office/drawing/2014/main" id="{72B08EB9-BD1A-E044-81F2-4B984EB3E888}"/>
              </a:ext>
            </a:extLst>
          </p:cNvPr>
          <p:cNvSpPr>
            <a:spLocks noGrp="1"/>
          </p:cNvSpPr>
          <p:nvPr>
            <p:ph type="ftr"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ea typeface="ＭＳ Ｐゴシック" panose="020B0600070205080204" pitchFamily="34" charset="-128"/>
              </a:defRPr>
            </a:lvl1pPr>
            <a:lvl2pPr marL="742950" indent="-285750">
              <a:defRPr>
                <a:solidFill>
                  <a:schemeClr val="tx1"/>
                </a:solidFill>
                <a:latin typeface="Arial" panose="020B0604020202020204" pitchFamily="34" charset="0"/>
                <a:ea typeface="ＭＳ Ｐゴシック" panose="020B0600070205080204" pitchFamily="34" charset="-128"/>
              </a:defRPr>
            </a:lvl2pPr>
            <a:lvl3pPr marL="1143000" indent="-228600">
              <a:defRPr>
                <a:solidFill>
                  <a:schemeClr val="tx1"/>
                </a:solidFill>
                <a:latin typeface="Arial" panose="020B0604020202020204" pitchFamily="34" charset="0"/>
                <a:ea typeface="ＭＳ Ｐゴシック" panose="020B0600070205080204" pitchFamily="34" charset="-128"/>
              </a:defRPr>
            </a:lvl3pPr>
            <a:lvl4pPr marL="1600200" indent="-228600">
              <a:defRPr>
                <a:solidFill>
                  <a:schemeClr val="tx1"/>
                </a:solidFill>
                <a:latin typeface="Arial" panose="020B0604020202020204" pitchFamily="34" charset="0"/>
                <a:ea typeface="ＭＳ Ｐゴシック" panose="020B0600070205080204" pitchFamily="34" charset="-128"/>
              </a:defRPr>
            </a:lvl4pPr>
            <a:lvl5pPr marL="2057400" indent="-228600">
              <a:defRPr>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r>
              <a:rPr lang="en-US" altLang="en-US">
                <a:latin typeface="Garamond" panose="02020404030301010803" pitchFamily="18" charset="0"/>
              </a:rPr>
              <a:t>CIS 470: Mobile App Development</a:t>
            </a:r>
          </a:p>
        </p:txBody>
      </p:sp>
      <p:sp>
        <p:nvSpPr>
          <p:cNvPr id="29699" name="Slide Number Placeholder 3">
            <a:extLst>
              <a:ext uri="{FF2B5EF4-FFF2-40B4-BE49-F238E27FC236}">
                <a16:creationId xmlns:a16="http://schemas.microsoft.com/office/drawing/2014/main" id="{52206D89-51CF-7C4C-B8D2-88627906DE2D}"/>
              </a:ext>
            </a:extLst>
          </p:cNvPr>
          <p:cNvSpPr>
            <a:spLocks noGrp="1"/>
          </p:cNvSpPr>
          <p:nvPr>
            <p:ph type="sldNum" sz="quarter" idx="12"/>
          </p:nvPr>
        </p:nvSpPr>
        <p:spPr>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a:defRPr>
                <a:solidFill>
                  <a:schemeClr val="tx1"/>
                </a:solidFill>
                <a:latin typeface="Arial" panose="020B0604020202020204" pitchFamily="34" charset="0"/>
                <a:ea typeface="ＭＳ Ｐゴシック" panose="020B0600070205080204" pitchFamily="34" charset="-128"/>
              </a:defRPr>
            </a:lvl1pPr>
            <a:lvl2pPr marL="742950" indent="-285750">
              <a:defRPr>
                <a:solidFill>
                  <a:schemeClr val="tx1"/>
                </a:solidFill>
                <a:latin typeface="Arial" panose="020B0604020202020204" pitchFamily="34" charset="0"/>
                <a:ea typeface="ＭＳ Ｐゴシック" panose="020B0600070205080204" pitchFamily="34" charset="-128"/>
              </a:defRPr>
            </a:lvl2pPr>
            <a:lvl3pPr marL="1143000" indent="-228600">
              <a:defRPr>
                <a:solidFill>
                  <a:schemeClr val="tx1"/>
                </a:solidFill>
                <a:latin typeface="Arial" panose="020B0604020202020204" pitchFamily="34" charset="0"/>
                <a:ea typeface="ＭＳ Ｐゴシック" panose="020B0600070205080204" pitchFamily="34" charset="-128"/>
              </a:defRPr>
            </a:lvl3pPr>
            <a:lvl4pPr marL="1600200" indent="-228600">
              <a:defRPr>
                <a:solidFill>
                  <a:schemeClr val="tx1"/>
                </a:solidFill>
                <a:latin typeface="Arial" panose="020B0604020202020204" pitchFamily="34" charset="0"/>
                <a:ea typeface="ＭＳ Ｐゴシック" panose="020B0600070205080204" pitchFamily="34" charset="-128"/>
              </a:defRPr>
            </a:lvl4pPr>
            <a:lvl5pPr marL="2057400" indent="-228600">
              <a:defRPr>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fld id="{CA7FCC0A-1AB5-094B-8E0F-A091B1F89F58}" type="slidenum">
              <a:rPr lang="en-US" altLang="en-US" smtClean="0">
                <a:latin typeface="Garamond" panose="02020404030301010803" pitchFamily="18" charset="0"/>
              </a:rPr>
              <a:pPr/>
              <a:t>5</a:t>
            </a:fld>
            <a:endParaRPr lang="en-US" altLang="en-US">
              <a:latin typeface="Garamond" panose="02020404030301010803" pitchFamily="18" charset="0"/>
            </a:endParaRPr>
          </a:p>
        </p:txBody>
      </p:sp>
      <p:sp>
        <p:nvSpPr>
          <p:cNvPr id="10" name="Rectangle 2">
            <a:extLst>
              <a:ext uri="{FF2B5EF4-FFF2-40B4-BE49-F238E27FC236}">
                <a16:creationId xmlns:a16="http://schemas.microsoft.com/office/drawing/2014/main" id="{3AAA5424-835B-254D-8E7D-8FF2946718D7}"/>
              </a:ext>
            </a:extLst>
          </p:cNvPr>
          <p:cNvSpPr txBox="1">
            <a:spLocks noChangeArrowheads="1"/>
          </p:cNvSpPr>
          <p:nvPr/>
        </p:nvSpPr>
        <p:spPr bwMode="auto">
          <a:xfrm>
            <a:off x="385763" y="282575"/>
            <a:ext cx="8229600" cy="6667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lgn="l" rtl="0" eaLnBrk="0" fontAlgn="base" hangingPunct="0">
              <a:spcBef>
                <a:spcPct val="0"/>
              </a:spcBef>
              <a:spcAft>
                <a:spcPct val="0"/>
              </a:spcAft>
              <a:defRPr sz="4200">
                <a:solidFill>
                  <a:schemeClr val="tx2"/>
                </a:solidFill>
                <a:latin typeface="+mj-lt"/>
                <a:ea typeface="+mj-ea"/>
                <a:cs typeface="ＭＳ Ｐゴシック" charset="0"/>
              </a:defRPr>
            </a:lvl1pPr>
            <a:lvl2pPr algn="l" rtl="0" eaLnBrk="0" fontAlgn="base" hangingPunct="0">
              <a:spcBef>
                <a:spcPct val="0"/>
              </a:spcBef>
              <a:spcAft>
                <a:spcPct val="0"/>
              </a:spcAft>
              <a:defRPr sz="4200">
                <a:solidFill>
                  <a:schemeClr val="tx2"/>
                </a:solidFill>
                <a:latin typeface="Garamond" charset="0"/>
                <a:ea typeface="ＭＳ Ｐゴシック" charset="0"/>
                <a:cs typeface="ＭＳ Ｐゴシック" charset="0"/>
              </a:defRPr>
            </a:lvl2pPr>
            <a:lvl3pPr algn="l" rtl="0" eaLnBrk="0" fontAlgn="base" hangingPunct="0">
              <a:spcBef>
                <a:spcPct val="0"/>
              </a:spcBef>
              <a:spcAft>
                <a:spcPct val="0"/>
              </a:spcAft>
              <a:defRPr sz="4200">
                <a:solidFill>
                  <a:schemeClr val="tx2"/>
                </a:solidFill>
                <a:latin typeface="Garamond" charset="0"/>
                <a:ea typeface="ＭＳ Ｐゴシック" charset="0"/>
                <a:cs typeface="ＭＳ Ｐゴシック" charset="0"/>
              </a:defRPr>
            </a:lvl3pPr>
            <a:lvl4pPr algn="l" rtl="0" eaLnBrk="0" fontAlgn="base" hangingPunct="0">
              <a:spcBef>
                <a:spcPct val="0"/>
              </a:spcBef>
              <a:spcAft>
                <a:spcPct val="0"/>
              </a:spcAft>
              <a:defRPr sz="4200">
                <a:solidFill>
                  <a:schemeClr val="tx2"/>
                </a:solidFill>
                <a:latin typeface="Garamond" charset="0"/>
                <a:ea typeface="ＭＳ Ｐゴシック" charset="0"/>
                <a:cs typeface="ＭＳ Ｐゴシック" charset="0"/>
              </a:defRPr>
            </a:lvl4pPr>
            <a:lvl5pPr algn="l" rtl="0" eaLnBrk="0" fontAlgn="base" hangingPunct="0">
              <a:spcBef>
                <a:spcPct val="0"/>
              </a:spcBef>
              <a:spcAft>
                <a:spcPct val="0"/>
              </a:spcAft>
              <a:defRPr sz="4200">
                <a:solidFill>
                  <a:schemeClr val="tx2"/>
                </a:solidFill>
                <a:latin typeface="Garamond" charset="0"/>
                <a:ea typeface="ＭＳ Ｐゴシック" charset="0"/>
                <a:cs typeface="ＭＳ Ｐゴシック" charset="0"/>
              </a:defRPr>
            </a:lvl5pPr>
            <a:lvl6pPr marL="457200" algn="l" rtl="0" fontAlgn="base">
              <a:spcBef>
                <a:spcPct val="0"/>
              </a:spcBef>
              <a:spcAft>
                <a:spcPct val="0"/>
              </a:spcAft>
              <a:defRPr sz="4200">
                <a:solidFill>
                  <a:schemeClr val="tx2"/>
                </a:solidFill>
                <a:latin typeface="Garamond" charset="0"/>
                <a:ea typeface="ＭＳ Ｐゴシック" charset="0"/>
                <a:cs typeface="Arial" charset="0"/>
              </a:defRPr>
            </a:lvl6pPr>
            <a:lvl7pPr marL="914400" algn="l" rtl="0" fontAlgn="base">
              <a:spcBef>
                <a:spcPct val="0"/>
              </a:spcBef>
              <a:spcAft>
                <a:spcPct val="0"/>
              </a:spcAft>
              <a:defRPr sz="4200">
                <a:solidFill>
                  <a:schemeClr val="tx2"/>
                </a:solidFill>
                <a:latin typeface="Garamond" charset="0"/>
                <a:ea typeface="ＭＳ Ｐゴシック" charset="0"/>
                <a:cs typeface="Arial" charset="0"/>
              </a:defRPr>
            </a:lvl7pPr>
            <a:lvl8pPr marL="1371600" algn="l" rtl="0" fontAlgn="base">
              <a:spcBef>
                <a:spcPct val="0"/>
              </a:spcBef>
              <a:spcAft>
                <a:spcPct val="0"/>
              </a:spcAft>
              <a:defRPr sz="4200">
                <a:solidFill>
                  <a:schemeClr val="tx2"/>
                </a:solidFill>
                <a:latin typeface="Garamond" charset="0"/>
                <a:ea typeface="ＭＳ Ｐゴシック" charset="0"/>
                <a:cs typeface="Arial" charset="0"/>
              </a:defRPr>
            </a:lvl8pPr>
            <a:lvl9pPr marL="1828800" algn="l" rtl="0" fontAlgn="base">
              <a:spcBef>
                <a:spcPct val="0"/>
              </a:spcBef>
              <a:spcAft>
                <a:spcPct val="0"/>
              </a:spcAft>
              <a:defRPr sz="4200">
                <a:solidFill>
                  <a:schemeClr val="tx2"/>
                </a:solidFill>
                <a:latin typeface="Garamond" charset="0"/>
                <a:ea typeface="ＭＳ Ｐゴシック" charset="0"/>
                <a:cs typeface="Arial" charset="0"/>
              </a:defRPr>
            </a:lvl9pPr>
          </a:lstStyle>
          <a:p>
            <a:pPr eaLnBrk="1" hangingPunct="1">
              <a:defRPr/>
            </a:pPr>
            <a:r>
              <a:rPr lang="en-US" altLang="en-US" sz="4000" kern="0" dirty="0" err="1">
                <a:cs typeface="ＭＳ Ｐゴシック" panose="020B0600070205080204" pitchFamily="34" charset="-128"/>
              </a:rPr>
              <a:t>RecyclerView</a:t>
            </a:r>
            <a:r>
              <a:rPr lang="en-US" altLang="en-US" sz="4000" kern="0" dirty="0">
                <a:cs typeface="ＭＳ Ｐゴシック" panose="020B0600070205080204" pitchFamily="34" charset="-128"/>
              </a:rPr>
              <a:t> Compared to </a:t>
            </a:r>
            <a:r>
              <a:rPr lang="en-US" altLang="en-US" sz="4000" kern="0" dirty="0" err="1">
                <a:cs typeface="ＭＳ Ｐゴシック" panose="020B0600070205080204" pitchFamily="34" charset="-128"/>
              </a:rPr>
              <a:t>ListView</a:t>
            </a:r>
            <a:endParaRPr lang="en-US" altLang="en-US" sz="4000" kern="0" dirty="0">
              <a:cs typeface="ＭＳ Ｐゴシック" panose="020B0600070205080204" pitchFamily="34" charset="-128"/>
            </a:endParaRPr>
          </a:p>
        </p:txBody>
      </p:sp>
      <p:sp>
        <p:nvSpPr>
          <p:cNvPr id="8" name="Rectangle 3">
            <a:extLst>
              <a:ext uri="{FF2B5EF4-FFF2-40B4-BE49-F238E27FC236}">
                <a16:creationId xmlns:a16="http://schemas.microsoft.com/office/drawing/2014/main" id="{D8184884-7549-7A4E-9B16-35AD128A92C0}"/>
              </a:ext>
            </a:extLst>
          </p:cNvPr>
          <p:cNvSpPr txBox="1">
            <a:spLocks noChangeArrowheads="1"/>
          </p:cNvSpPr>
          <p:nvPr/>
        </p:nvSpPr>
        <p:spPr bwMode="auto">
          <a:xfrm>
            <a:off x="457200" y="1043857"/>
            <a:ext cx="8006080" cy="50938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342900" indent="-342900" algn="l" rtl="0" eaLnBrk="0" fontAlgn="base" hangingPunct="0">
              <a:spcBef>
                <a:spcPct val="20000"/>
              </a:spcBef>
              <a:spcAft>
                <a:spcPct val="0"/>
              </a:spcAft>
              <a:buClr>
                <a:schemeClr val="accent1"/>
              </a:buClr>
              <a:buSzPct val="65000"/>
              <a:buFont typeface="Wingdings" pitchFamily="2" charset="2"/>
              <a:buChar char="n"/>
              <a:defRPr sz="3000">
                <a:solidFill>
                  <a:schemeClr val="tx1"/>
                </a:solidFill>
                <a:latin typeface="+mn-lt"/>
                <a:ea typeface="+mn-ea"/>
                <a:cs typeface="ＭＳ Ｐゴシック" charset="0"/>
              </a:defRPr>
            </a:lvl1pPr>
            <a:lvl2pPr marL="669925" indent="-325438" algn="l" rtl="0" eaLnBrk="0" fontAlgn="base" hangingPunct="0">
              <a:spcBef>
                <a:spcPct val="20000"/>
              </a:spcBef>
              <a:spcAft>
                <a:spcPct val="0"/>
              </a:spcAft>
              <a:buClr>
                <a:schemeClr val="accent2"/>
              </a:buClr>
              <a:buSzPct val="60000"/>
              <a:buFont typeface="Wingdings" pitchFamily="2" charset="2"/>
              <a:buChar char="q"/>
              <a:defRPr sz="2600">
                <a:solidFill>
                  <a:schemeClr val="tx1"/>
                </a:solidFill>
                <a:latin typeface="+mn-lt"/>
                <a:ea typeface="ＭＳ Ｐゴシック" charset="0"/>
                <a:cs typeface="+mn-cs"/>
              </a:defRPr>
            </a:lvl2pPr>
            <a:lvl3pPr marL="1022350" indent="-350838" algn="l" rtl="0" eaLnBrk="0" fontAlgn="base" hangingPunct="0">
              <a:spcBef>
                <a:spcPct val="20000"/>
              </a:spcBef>
              <a:spcAft>
                <a:spcPct val="0"/>
              </a:spcAft>
              <a:buClr>
                <a:schemeClr val="accent1"/>
              </a:buClr>
              <a:buSzPct val="65000"/>
              <a:buFont typeface="Wingdings" pitchFamily="2" charset="2"/>
              <a:buChar char="n"/>
              <a:defRPr sz="2200">
                <a:solidFill>
                  <a:schemeClr val="tx1"/>
                </a:solidFill>
                <a:latin typeface="+mn-lt"/>
                <a:ea typeface="Arial" charset="0"/>
                <a:cs typeface="+mn-cs"/>
              </a:defRPr>
            </a:lvl3pPr>
            <a:lvl4pPr marL="1339850" indent="-315913" algn="l" rtl="0" eaLnBrk="0" fontAlgn="base" hangingPunct="0">
              <a:spcBef>
                <a:spcPct val="20000"/>
              </a:spcBef>
              <a:spcAft>
                <a:spcPct val="0"/>
              </a:spcAft>
              <a:buClr>
                <a:schemeClr val="accent2"/>
              </a:buClr>
              <a:buSzPct val="70000"/>
              <a:buFont typeface="Wingdings" pitchFamily="2" charset="2"/>
              <a:buChar char="q"/>
              <a:defRPr sz="2000">
                <a:solidFill>
                  <a:schemeClr val="tx1"/>
                </a:solidFill>
                <a:latin typeface="+mn-lt"/>
                <a:ea typeface="Arial" charset="0"/>
                <a:cs typeface="+mn-cs"/>
              </a:defRPr>
            </a:lvl4pPr>
            <a:lvl5pPr marL="1681163" indent="-339725" algn="l" rtl="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mn-lt"/>
                <a:ea typeface="Arial" charset="0"/>
                <a:cs typeface="+mn-cs"/>
              </a:defRPr>
            </a:lvl5pPr>
            <a:lvl6pPr marL="2138363" indent="-339725" algn="l" rtl="0" fontAlgn="base">
              <a:spcBef>
                <a:spcPct val="20000"/>
              </a:spcBef>
              <a:spcAft>
                <a:spcPct val="0"/>
              </a:spcAft>
              <a:buClr>
                <a:schemeClr val="accent1"/>
              </a:buClr>
              <a:buSzPct val="75000"/>
              <a:buFont typeface="Wingdings" charset="0"/>
              <a:buChar char="§"/>
              <a:defRPr sz="2000">
                <a:solidFill>
                  <a:schemeClr val="tx1"/>
                </a:solidFill>
                <a:latin typeface="+mn-lt"/>
                <a:ea typeface="Arial" charset="0"/>
                <a:cs typeface="+mn-cs"/>
              </a:defRPr>
            </a:lvl6pPr>
            <a:lvl7pPr marL="2595563" indent="-339725" algn="l" rtl="0" fontAlgn="base">
              <a:spcBef>
                <a:spcPct val="20000"/>
              </a:spcBef>
              <a:spcAft>
                <a:spcPct val="0"/>
              </a:spcAft>
              <a:buClr>
                <a:schemeClr val="accent1"/>
              </a:buClr>
              <a:buSzPct val="75000"/>
              <a:buFont typeface="Wingdings" charset="0"/>
              <a:buChar char="§"/>
              <a:defRPr sz="2000">
                <a:solidFill>
                  <a:schemeClr val="tx1"/>
                </a:solidFill>
                <a:latin typeface="+mn-lt"/>
                <a:ea typeface="Arial" charset="0"/>
                <a:cs typeface="+mn-cs"/>
              </a:defRPr>
            </a:lvl7pPr>
            <a:lvl8pPr marL="3052763" indent="-339725" algn="l" rtl="0" fontAlgn="base">
              <a:spcBef>
                <a:spcPct val="20000"/>
              </a:spcBef>
              <a:spcAft>
                <a:spcPct val="0"/>
              </a:spcAft>
              <a:buClr>
                <a:schemeClr val="accent1"/>
              </a:buClr>
              <a:buSzPct val="75000"/>
              <a:buFont typeface="Wingdings" charset="0"/>
              <a:buChar char="§"/>
              <a:defRPr sz="2000">
                <a:solidFill>
                  <a:schemeClr val="tx1"/>
                </a:solidFill>
                <a:latin typeface="+mn-lt"/>
                <a:ea typeface="Arial" charset="0"/>
                <a:cs typeface="+mn-cs"/>
              </a:defRPr>
            </a:lvl8pPr>
            <a:lvl9pPr marL="3509963" indent="-339725" algn="l" rtl="0" fontAlgn="base">
              <a:spcBef>
                <a:spcPct val="20000"/>
              </a:spcBef>
              <a:spcAft>
                <a:spcPct val="0"/>
              </a:spcAft>
              <a:buClr>
                <a:schemeClr val="accent1"/>
              </a:buClr>
              <a:buSzPct val="75000"/>
              <a:buFont typeface="Wingdings" charset="0"/>
              <a:buChar char="§"/>
              <a:defRPr sz="2000">
                <a:solidFill>
                  <a:schemeClr val="tx1"/>
                </a:solidFill>
                <a:latin typeface="+mn-lt"/>
                <a:ea typeface="Arial" charset="0"/>
                <a:cs typeface="+mn-cs"/>
              </a:defRPr>
            </a:lvl9pPr>
          </a:lstStyle>
          <a:p>
            <a:pPr>
              <a:defRPr/>
            </a:pPr>
            <a:r>
              <a:rPr lang="en-US" altLang="en-US" sz="2000" kern="0" dirty="0">
                <a:cs typeface="ＭＳ Ｐゴシック" panose="020B0600070205080204" pitchFamily="34" charset="-128"/>
              </a:rPr>
              <a:t>Required </a:t>
            </a:r>
            <a:r>
              <a:rPr lang="en-US" altLang="en-US" sz="2000" kern="0" dirty="0" err="1">
                <a:cs typeface="ＭＳ Ｐゴシック" panose="020B0600070205080204" pitchFamily="34" charset="-128"/>
              </a:rPr>
              <a:t>ViewHolder</a:t>
            </a:r>
            <a:r>
              <a:rPr lang="en-US" altLang="en-US" sz="2000" kern="0" dirty="0">
                <a:cs typeface="ＭＳ Ｐゴシック" panose="020B0600070205080204" pitchFamily="34" charset="-128"/>
              </a:rPr>
              <a:t> in Adapters</a:t>
            </a:r>
          </a:p>
          <a:p>
            <a:pPr>
              <a:defRPr/>
            </a:pPr>
            <a:r>
              <a:rPr lang="en-US" altLang="en-US" sz="2000" kern="0" dirty="0">
                <a:cs typeface="ＭＳ Ｐゴシック" panose="020B0600070205080204" pitchFamily="34" charset="-128"/>
              </a:rPr>
              <a:t>Customizable Item Layouts</a:t>
            </a:r>
          </a:p>
          <a:p>
            <a:pPr lvl="1">
              <a:defRPr/>
            </a:pPr>
            <a:r>
              <a:rPr lang="en-US" altLang="en-US" sz="1800" kern="0" dirty="0" err="1">
                <a:cs typeface="ＭＳ Ｐゴシック" panose="020B0600070205080204" pitchFamily="34" charset="-128"/>
              </a:rPr>
              <a:t>RecyclerView</a:t>
            </a:r>
            <a:r>
              <a:rPr lang="en-US" altLang="en-US" sz="1800" kern="0" dirty="0">
                <a:cs typeface="ＭＳ Ｐゴシック" panose="020B0600070205080204" pitchFamily="34" charset="-128"/>
              </a:rPr>
              <a:t> has a </a:t>
            </a:r>
            <a:r>
              <a:rPr lang="en-US" altLang="en-US" sz="1800" kern="0" dirty="0" err="1">
                <a:cs typeface="ＭＳ Ｐゴシック" panose="020B0600070205080204" pitchFamily="34" charset="-128"/>
              </a:rPr>
              <a:t>RecyclerView.LayoutManager</a:t>
            </a:r>
            <a:r>
              <a:rPr lang="en-US" altLang="en-US" sz="1800" kern="0" dirty="0">
                <a:cs typeface="ＭＳ Ｐゴシック" panose="020B0600070205080204" pitchFamily="34" charset="-128"/>
              </a:rPr>
              <a:t> that allows any item layouts including horizontal lists or staggered grids</a:t>
            </a:r>
          </a:p>
          <a:p>
            <a:pPr>
              <a:defRPr/>
            </a:pPr>
            <a:r>
              <a:rPr lang="en-US" altLang="en-US" sz="2000" kern="0" dirty="0">
                <a:cs typeface="ＭＳ Ｐゴシック" panose="020B0600070205080204" pitchFamily="34" charset="-128"/>
              </a:rPr>
              <a:t>Easy Item Animations</a:t>
            </a:r>
          </a:p>
          <a:p>
            <a:pPr lvl="1">
              <a:defRPr/>
            </a:pPr>
            <a:r>
              <a:rPr lang="en-US" altLang="en-US" sz="1800" kern="0" dirty="0" err="1">
                <a:cs typeface="ＭＳ Ｐゴシック" panose="020B0600070205080204" pitchFamily="34" charset="-128"/>
              </a:rPr>
              <a:t>RecyclerView</a:t>
            </a:r>
            <a:r>
              <a:rPr lang="en-US" altLang="en-US" sz="1800" kern="0" dirty="0">
                <a:cs typeface="ＭＳ Ｐゴシック" panose="020B0600070205080204" pitchFamily="34" charset="-128"/>
              </a:rPr>
              <a:t> has the </a:t>
            </a:r>
            <a:r>
              <a:rPr lang="en-US" altLang="en-US" sz="1800" kern="0" dirty="0" err="1">
                <a:cs typeface="ＭＳ Ｐゴシック" panose="020B0600070205080204" pitchFamily="34" charset="-128"/>
              </a:rPr>
              <a:t>RecyclerView.ItemAnimator</a:t>
            </a:r>
            <a:r>
              <a:rPr lang="en-US" altLang="en-US" sz="1800" kern="0" dirty="0">
                <a:cs typeface="ＭＳ Ｐゴシック" panose="020B0600070205080204" pitchFamily="34" charset="-128"/>
              </a:rPr>
              <a:t> class for handling item animations</a:t>
            </a:r>
          </a:p>
          <a:p>
            <a:pPr>
              <a:defRPr/>
            </a:pPr>
            <a:r>
              <a:rPr lang="en-US" altLang="en-US" sz="2000" kern="0" dirty="0">
                <a:cs typeface="ＭＳ Ｐゴシック" panose="020B0600070205080204" pitchFamily="34" charset="-128"/>
              </a:rPr>
              <a:t>Manual Data Source</a:t>
            </a:r>
          </a:p>
          <a:p>
            <a:pPr lvl="1">
              <a:defRPr/>
            </a:pPr>
            <a:r>
              <a:rPr lang="en-US" altLang="en-US" sz="1800" kern="0" dirty="0" err="1">
                <a:cs typeface="ＭＳ Ｐゴシック" panose="020B0600070205080204" pitchFamily="34" charset="-128"/>
              </a:rPr>
              <a:t>RecyclerView.Adapter</a:t>
            </a:r>
            <a:r>
              <a:rPr lang="en-US" altLang="en-US" sz="1800" kern="0" dirty="0">
                <a:cs typeface="ＭＳ Ｐゴシック" panose="020B0600070205080204" pitchFamily="34" charset="-128"/>
              </a:rPr>
              <a:t> requires a custom implementation to supply the data to the adapter</a:t>
            </a:r>
          </a:p>
          <a:p>
            <a:pPr>
              <a:defRPr/>
            </a:pPr>
            <a:r>
              <a:rPr lang="en-US" altLang="en-US" sz="2000" kern="0" dirty="0">
                <a:cs typeface="ＭＳ Ｐゴシック" panose="020B0600070205080204" pitchFamily="34" charset="-128"/>
              </a:rPr>
              <a:t>Manual Item Decoration</a:t>
            </a:r>
          </a:p>
          <a:p>
            <a:pPr lvl="1">
              <a:defRPr/>
            </a:pPr>
            <a:r>
              <a:rPr lang="en-US" altLang="en-US" sz="1800" kern="0" dirty="0" err="1">
                <a:cs typeface="ＭＳ Ｐゴシック" panose="020B0600070205080204" pitchFamily="34" charset="-128"/>
              </a:rPr>
              <a:t>RecyclerView</a:t>
            </a:r>
            <a:r>
              <a:rPr lang="en-US" altLang="en-US" sz="1800" kern="0" dirty="0">
                <a:cs typeface="ＭＳ Ｐゴシック" panose="020B0600070205080204" pitchFamily="34" charset="-128"/>
              </a:rPr>
              <a:t> requires the use of a </a:t>
            </a:r>
            <a:r>
              <a:rPr lang="en-US" altLang="en-US" sz="1800" kern="0" dirty="0" err="1">
                <a:cs typeface="ＭＳ Ｐゴシック" panose="020B0600070205080204" pitchFamily="34" charset="-128"/>
              </a:rPr>
              <a:t>RecyclerView.ItemDecoration</a:t>
            </a:r>
            <a:r>
              <a:rPr lang="en-US" altLang="en-US" sz="1800" kern="0" dirty="0">
                <a:cs typeface="ＭＳ Ｐゴシック" panose="020B0600070205080204" pitchFamily="34" charset="-128"/>
              </a:rPr>
              <a:t> object to setup much more manual divider decorations</a:t>
            </a:r>
          </a:p>
          <a:p>
            <a:pPr>
              <a:defRPr/>
            </a:pPr>
            <a:r>
              <a:rPr lang="en-US" altLang="en-US" sz="2000" kern="0" dirty="0">
                <a:cs typeface="ＭＳ Ｐゴシック" panose="020B0600070205080204" pitchFamily="34" charset="-128"/>
              </a:rPr>
              <a:t>Manual Click Detection</a:t>
            </a:r>
          </a:p>
          <a:p>
            <a:pPr lvl="1">
              <a:defRPr/>
            </a:pPr>
            <a:r>
              <a:rPr lang="en-US" altLang="en-US" sz="1600" kern="0" dirty="0" err="1">
                <a:cs typeface="ＭＳ Ｐゴシック" panose="020B0600070205080204" pitchFamily="34" charset="-128"/>
              </a:rPr>
              <a:t>RecyclerView</a:t>
            </a:r>
            <a:r>
              <a:rPr lang="en-US" altLang="en-US" sz="1600" kern="0" dirty="0">
                <a:cs typeface="ＭＳ Ｐゴシック" panose="020B0600070205080204" pitchFamily="34" charset="-128"/>
              </a:rPr>
              <a:t> only has support for </a:t>
            </a:r>
            <a:r>
              <a:rPr lang="en-US" altLang="en-US" sz="1600" kern="0" dirty="0" err="1">
                <a:cs typeface="ＭＳ Ｐゴシック" panose="020B0600070205080204" pitchFamily="34" charset="-128"/>
              </a:rPr>
              <a:t>RecyclerView.OnItemTouchListener</a:t>
            </a:r>
            <a:r>
              <a:rPr lang="en-US" altLang="en-US" sz="1600" kern="0" dirty="0">
                <a:cs typeface="ＭＳ Ｐゴシック" panose="020B0600070205080204" pitchFamily="34" charset="-128"/>
              </a:rPr>
              <a:t> which manages individual touch events but has no built-in click handling</a:t>
            </a:r>
            <a:endParaRPr lang="en-US" altLang="en-US" sz="800" kern="0" dirty="0">
              <a:cs typeface="ＭＳ Ｐゴシック" panose="020B0600070205080204" pitchFamily="34" charset="-128"/>
            </a:endParaRPr>
          </a:p>
        </p:txBody>
      </p:sp>
    </p:spTree>
    <p:extLst>
      <p:ext uri="{BB962C8B-B14F-4D97-AF65-F5344CB8AC3E}">
        <p14:creationId xmlns:p14="http://schemas.microsoft.com/office/powerpoint/2010/main" val="209743890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7" name="Date Placeholder 1">
            <a:extLst>
              <a:ext uri="{FF2B5EF4-FFF2-40B4-BE49-F238E27FC236}">
                <a16:creationId xmlns:a16="http://schemas.microsoft.com/office/drawing/2014/main" id="{F4523473-C30F-124D-902B-19038184C502}"/>
              </a:ext>
            </a:extLst>
          </p:cNvPr>
          <p:cNvSpPr>
            <a:spLocks noGrp="1"/>
          </p:cNvSpPr>
          <p:nvPr>
            <p:ph type="dt" sz="quarter" idx="10"/>
          </p:nvPr>
        </p:nvSpPr>
        <p:spPr>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a:defRPr>
                <a:solidFill>
                  <a:schemeClr val="tx1"/>
                </a:solidFill>
                <a:latin typeface="Arial" panose="020B0604020202020204" pitchFamily="34" charset="0"/>
                <a:ea typeface="ＭＳ Ｐゴシック" panose="020B0600070205080204" pitchFamily="34" charset="-128"/>
              </a:defRPr>
            </a:lvl1pPr>
            <a:lvl2pPr marL="742950" indent="-285750">
              <a:defRPr>
                <a:solidFill>
                  <a:schemeClr val="tx1"/>
                </a:solidFill>
                <a:latin typeface="Arial" panose="020B0604020202020204" pitchFamily="34" charset="0"/>
                <a:ea typeface="ＭＳ Ｐゴシック" panose="020B0600070205080204" pitchFamily="34" charset="-128"/>
              </a:defRPr>
            </a:lvl2pPr>
            <a:lvl3pPr marL="1143000" indent="-228600">
              <a:defRPr>
                <a:solidFill>
                  <a:schemeClr val="tx1"/>
                </a:solidFill>
                <a:latin typeface="Arial" panose="020B0604020202020204" pitchFamily="34" charset="0"/>
                <a:ea typeface="ＭＳ Ｐゴシック" panose="020B0600070205080204" pitchFamily="34" charset="-128"/>
              </a:defRPr>
            </a:lvl3pPr>
            <a:lvl4pPr marL="1600200" indent="-228600">
              <a:defRPr>
                <a:solidFill>
                  <a:schemeClr val="tx1"/>
                </a:solidFill>
                <a:latin typeface="Arial" panose="020B0604020202020204" pitchFamily="34" charset="0"/>
                <a:ea typeface="ＭＳ Ｐゴシック" panose="020B0600070205080204" pitchFamily="34" charset="-128"/>
              </a:defRPr>
            </a:lvl4pPr>
            <a:lvl5pPr marL="2057400" indent="-228600">
              <a:defRPr>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fld id="{AFCCDE6D-CB64-2943-9246-D4A7C1C67985}" type="datetime1">
              <a:rPr lang="en-US" altLang="en-US" smtClean="0">
                <a:latin typeface="Garamond" panose="02020404030301010803" pitchFamily="18" charset="0"/>
              </a:rPr>
              <a:pPr/>
              <a:t>3/30/21</a:t>
            </a:fld>
            <a:endParaRPr lang="en-US" altLang="en-US">
              <a:latin typeface="Garamond" panose="02020404030301010803" pitchFamily="18" charset="0"/>
            </a:endParaRPr>
          </a:p>
        </p:txBody>
      </p:sp>
      <p:sp>
        <p:nvSpPr>
          <p:cNvPr id="29698" name="Footer Placeholder 2">
            <a:extLst>
              <a:ext uri="{FF2B5EF4-FFF2-40B4-BE49-F238E27FC236}">
                <a16:creationId xmlns:a16="http://schemas.microsoft.com/office/drawing/2014/main" id="{72B08EB9-BD1A-E044-81F2-4B984EB3E888}"/>
              </a:ext>
            </a:extLst>
          </p:cNvPr>
          <p:cNvSpPr>
            <a:spLocks noGrp="1"/>
          </p:cNvSpPr>
          <p:nvPr>
            <p:ph type="ftr"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ea typeface="ＭＳ Ｐゴシック" panose="020B0600070205080204" pitchFamily="34" charset="-128"/>
              </a:defRPr>
            </a:lvl1pPr>
            <a:lvl2pPr marL="742950" indent="-285750">
              <a:defRPr>
                <a:solidFill>
                  <a:schemeClr val="tx1"/>
                </a:solidFill>
                <a:latin typeface="Arial" panose="020B0604020202020204" pitchFamily="34" charset="0"/>
                <a:ea typeface="ＭＳ Ｐゴシック" panose="020B0600070205080204" pitchFamily="34" charset="-128"/>
              </a:defRPr>
            </a:lvl2pPr>
            <a:lvl3pPr marL="1143000" indent="-228600">
              <a:defRPr>
                <a:solidFill>
                  <a:schemeClr val="tx1"/>
                </a:solidFill>
                <a:latin typeface="Arial" panose="020B0604020202020204" pitchFamily="34" charset="0"/>
                <a:ea typeface="ＭＳ Ｐゴシック" panose="020B0600070205080204" pitchFamily="34" charset="-128"/>
              </a:defRPr>
            </a:lvl3pPr>
            <a:lvl4pPr marL="1600200" indent="-228600">
              <a:defRPr>
                <a:solidFill>
                  <a:schemeClr val="tx1"/>
                </a:solidFill>
                <a:latin typeface="Arial" panose="020B0604020202020204" pitchFamily="34" charset="0"/>
                <a:ea typeface="ＭＳ Ｐゴシック" panose="020B0600070205080204" pitchFamily="34" charset="-128"/>
              </a:defRPr>
            </a:lvl4pPr>
            <a:lvl5pPr marL="2057400" indent="-228600">
              <a:defRPr>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r>
              <a:rPr lang="en-US" altLang="en-US">
                <a:latin typeface="Garamond" panose="02020404030301010803" pitchFamily="18" charset="0"/>
              </a:rPr>
              <a:t>CIS 470: Mobile App Development</a:t>
            </a:r>
          </a:p>
        </p:txBody>
      </p:sp>
      <p:sp>
        <p:nvSpPr>
          <p:cNvPr id="29699" name="Slide Number Placeholder 3">
            <a:extLst>
              <a:ext uri="{FF2B5EF4-FFF2-40B4-BE49-F238E27FC236}">
                <a16:creationId xmlns:a16="http://schemas.microsoft.com/office/drawing/2014/main" id="{52206D89-51CF-7C4C-B8D2-88627906DE2D}"/>
              </a:ext>
            </a:extLst>
          </p:cNvPr>
          <p:cNvSpPr>
            <a:spLocks noGrp="1"/>
          </p:cNvSpPr>
          <p:nvPr>
            <p:ph type="sldNum" sz="quarter" idx="12"/>
          </p:nvPr>
        </p:nvSpPr>
        <p:spPr>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a:defRPr>
                <a:solidFill>
                  <a:schemeClr val="tx1"/>
                </a:solidFill>
                <a:latin typeface="Arial" panose="020B0604020202020204" pitchFamily="34" charset="0"/>
                <a:ea typeface="ＭＳ Ｐゴシック" panose="020B0600070205080204" pitchFamily="34" charset="-128"/>
              </a:defRPr>
            </a:lvl1pPr>
            <a:lvl2pPr marL="742950" indent="-285750">
              <a:defRPr>
                <a:solidFill>
                  <a:schemeClr val="tx1"/>
                </a:solidFill>
                <a:latin typeface="Arial" panose="020B0604020202020204" pitchFamily="34" charset="0"/>
                <a:ea typeface="ＭＳ Ｐゴシック" panose="020B0600070205080204" pitchFamily="34" charset="-128"/>
              </a:defRPr>
            </a:lvl2pPr>
            <a:lvl3pPr marL="1143000" indent="-228600">
              <a:defRPr>
                <a:solidFill>
                  <a:schemeClr val="tx1"/>
                </a:solidFill>
                <a:latin typeface="Arial" panose="020B0604020202020204" pitchFamily="34" charset="0"/>
                <a:ea typeface="ＭＳ Ｐゴシック" panose="020B0600070205080204" pitchFamily="34" charset="-128"/>
              </a:defRPr>
            </a:lvl3pPr>
            <a:lvl4pPr marL="1600200" indent="-228600">
              <a:defRPr>
                <a:solidFill>
                  <a:schemeClr val="tx1"/>
                </a:solidFill>
                <a:latin typeface="Arial" panose="020B0604020202020204" pitchFamily="34" charset="0"/>
                <a:ea typeface="ＭＳ Ｐゴシック" panose="020B0600070205080204" pitchFamily="34" charset="-128"/>
              </a:defRPr>
            </a:lvl4pPr>
            <a:lvl5pPr marL="2057400" indent="-228600">
              <a:defRPr>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fld id="{CA7FCC0A-1AB5-094B-8E0F-A091B1F89F58}" type="slidenum">
              <a:rPr lang="en-US" altLang="en-US" smtClean="0">
                <a:latin typeface="Garamond" panose="02020404030301010803" pitchFamily="18" charset="0"/>
              </a:rPr>
              <a:pPr/>
              <a:t>6</a:t>
            </a:fld>
            <a:endParaRPr lang="en-US" altLang="en-US">
              <a:latin typeface="Garamond" panose="02020404030301010803" pitchFamily="18" charset="0"/>
            </a:endParaRPr>
          </a:p>
        </p:txBody>
      </p:sp>
      <p:sp>
        <p:nvSpPr>
          <p:cNvPr id="10" name="Rectangle 2">
            <a:extLst>
              <a:ext uri="{FF2B5EF4-FFF2-40B4-BE49-F238E27FC236}">
                <a16:creationId xmlns:a16="http://schemas.microsoft.com/office/drawing/2014/main" id="{3AAA5424-835B-254D-8E7D-8FF2946718D7}"/>
              </a:ext>
            </a:extLst>
          </p:cNvPr>
          <p:cNvSpPr txBox="1">
            <a:spLocks noChangeArrowheads="1"/>
          </p:cNvSpPr>
          <p:nvPr/>
        </p:nvSpPr>
        <p:spPr bwMode="auto">
          <a:xfrm>
            <a:off x="385763" y="282575"/>
            <a:ext cx="8229600" cy="6667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lgn="l" rtl="0" eaLnBrk="0" fontAlgn="base" hangingPunct="0">
              <a:spcBef>
                <a:spcPct val="0"/>
              </a:spcBef>
              <a:spcAft>
                <a:spcPct val="0"/>
              </a:spcAft>
              <a:defRPr sz="4200">
                <a:solidFill>
                  <a:schemeClr val="tx2"/>
                </a:solidFill>
                <a:latin typeface="+mj-lt"/>
                <a:ea typeface="+mj-ea"/>
                <a:cs typeface="ＭＳ Ｐゴシック" charset="0"/>
              </a:defRPr>
            </a:lvl1pPr>
            <a:lvl2pPr algn="l" rtl="0" eaLnBrk="0" fontAlgn="base" hangingPunct="0">
              <a:spcBef>
                <a:spcPct val="0"/>
              </a:spcBef>
              <a:spcAft>
                <a:spcPct val="0"/>
              </a:spcAft>
              <a:defRPr sz="4200">
                <a:solidFill>
                  <a:schemeClr val="tx2"/>
                </a:solidFill>
                <a:latin typeface="Garamond" charset="0"/>
                <a:ea typeface="ＭＳ Ｐゴシック" charset="0"/>
                <a:cs typeface="ＭＳ Ｐゴシック" charset="0"/>
              </a:defRPr>
            </a:lvl2pPr>
            <a:lvl3pPr algn="l" rtl="0" eaLnBrk="0" fontAlgn="base" hangingPunct="0">
              <a:spcBef>
                <a:spcPct val="0"/>
              </a:spcBef>
              <a:spcAft>
                <a:spcPct val="0"/>
              </a:spcAft>
              <a:defRPr sz="4200">
                <a:solidFill>
                  <a:schemeClr val="tx2"/>
                </a:solidFill>
                <a:latin typeface="Garamond" charset="0"/>
                <a:ea typeface="ＭＳ Ｐゴシック" charset="0"/>
                <a:cs typeface="ＭＳ Ｐゴシック" charset="0"/>
              </a:defRPr>
            </a:lvl3pPr>
            <a:lvl4pPr algn="l" rtl="0" eaLnBrk="0" fontAlgn="base" hangingPunct="0">
              <a:spcBef>
                <a:spcPct val="0"/>
              </a:spcBef>
              <a:spcAft>
                <a:spcPct val="0"/>
              </a:spcAft>
              <a:defRPr sz="4200">
                <a:solidFill>
                  <a:schemeClr val="tx2"/>
                </a:solidFill>
                <a:latin typeface="Garamond" charset="0"/>
                <a:ea typeface="ＭＳ Ｐゴシック" charset="0"/>
                <a:cs typeface="ＭＳ Ｐゴシック" charset="0"/>
              </a:defRPr>
            </a:lvl4pPr>
            <a:lvl5pPr algn="l" rtl="0" eaLnBrk="0" fontAlgn="base" hangingPunct="0">
              <a:spcBef>
                <a:spcPct val="0"/>
              </a:spcBef>
              <a:spcAft>
                <a:spcPct val="0"/>
              </a:spcAft>
              <a:defRPr sz="4200">
                <a:solidFill>
                  <a:schemeClr val="tx2"/>
                </a:solidFill>
                <a:latin typeface="Garamond" charset="0"/>
                <a:ea typeface="ＭＳ Ｐゴシック" charset="0"/>
                <a:cs typeface="ＭＳ Ｐゴシック" charset="0"/>
              </a:defRPr>
            </a:lvl5pPr>
            <a:lvl6pPr marL="457200" algn="l" rtl="0" fontAlgn="base">
              <a:spcBef>
                <a:spcPct val="0"/>
              </a:spcBef>
              <a:spcAft>
                <a:spcPct val="0"/>
              </a:spcAft>
              <a:defRPr sz="4200">
                <a:solidFill>
                  <a:schemeClr val="tx2"/>
                </a:solidFill>
                <a:latin typeface="Garamond" charset="0"/>
                <a:ea typeface="ＭＳ Ｐゴシック" charset="0"/>
                <a:cs typeface="Arial" charset="0"/>
              </a:defRPr>
            </a:lvl6pPr>
            <a:lvl7pPr marL="914400" algn="l" rtl="0" fontAlgn="base">
              <a:spcBef>
                <a:spcPct val="0"/>
              </a:spcBef>
              <a:spcAft>
                <a:spcPct val="0"/>
              </a:spcAft>
              <a:defRPr sz="4200">
                <a:solidFill>
                  <a:schemeClr val="tx2"/>
                </a:solidFill>
                <a:latin typeface="Garamond" charset="0"/>
                <a:ea typeface="ＭＳ Ｐゴシック" charset="0"/>
                <a:cs typeface="Arial" charset="0"/>
              </a:defRPr>
            </a:lvl7pPr>
            <a:lvl8pPr marL="1371600" algn="l" rtl="0" fontAlgn="base">
              <a:spcBef>
                <a:spcPct val="0"/>
              </a:spcBef>
              <a:spcAft>
                <a:spcPct val="0"/>
              </a:spcAft>
              <a:defRPr sz="4200">
                <a:solidFill>
                  <a:schemeClr val="tx2"/>
                </a:solidFill>
                <a:latin typeface="Garamond" charset="0"/>
                <a:ea typeface="ＭＳ Ｐゴシック" charset="0"/>
                <a:cs typeface="Arial" charset="0"/>
              </a:defRPr>
            </a:lvl8pPr>
            <a:lvl9pPr marL="1828800" algn="l" rtl="0" fontAlgn="base">
              <a:spcBef>
                <a:spcPct val="0"/>
              </a:spcBef>
              <a:spcAft>
                <a:spcPct val="0"/>
              </a:spcAft>
              <a:defRPr sz="4200">
                <a:solidFill>
                  <a:schemeClr val="tx2"/>
                </a:solidFill>
                <a:latin typeface="Garamond" charset="0"/>
                <a:ea typeface="ＭＳ Ｐゴシック" charset="0"/>
                <a:cs typeface="Arial" charset="0"/>
              </a:defRPr>
            </a:lvl9pPr>
          </a:lstStyle>
          <a:p>
            <a:pPr eaLnBrk="1" hangingPunct="1">
              <a:defRPr/>
            </a:pPr>
            <a:r>
              <a:rPr lang="en-US" altLang="en-US" sz="4000" kern="0" dirty="0">
                <a:cs typeface="ＭＳ Ｐゴシック" panose="020B0600070205080204" pitchFamily="34" charset="-128"/>
              </a:rPr>
              <a:t>Key Steps Using the </a:t>
            </a:r>
            <a:r>
              <a:rPr lang="en-US" altLang="en-US" sz="4000" kern="0" dirty="0" err="1">
                <a:cs typeface="ＭＳ Ｐゴシック" panose="020B0600070205080204" pitchFamily="34" charset="-128"/>
              </a:rPr>
              <a:t>RecyclerView</a:t>
            </a:r>
            <a:endParaRPr lang="en-US" altLang="en-US" sz="4000" kern="0" dirty="0">
              <a:cs typeface="ＭＳ Ｐゴシック" panose="020B0600070205080204" pitchFamily="34" charset="-128"/>
            </a:endParaRPr>
          </a:p>
        </p:txBody>
      </p:sp>
      <p:sp>
        <p:nvSpPr>
          <p:cNvPr id="8" name="Rectangle 3">
            <a:extLst>
              <a:ext uri="{FF2B5EF4-FFF2-40B4-BE49-F238E27FC236}">
                <a16:creationId xmlns:a16="http://schemas.microsoft.com/office/drawing/2014/main" id="{D8184884-7549-7A4E-9B16-35AD128A92C0}"/>
              </a:ext>
            </a:extLst>
          </p:cNvPr>
          <p:cNvSpPr txBox="1">
            <a:spLocks noChangeArrowheads="1"/>
          </p:cNvSpPr>
          <p:nvPr/>
        </p:nvSpPr>
        <p:spPr bwMode="auto">
          <a:xfrm>
            <a:off x="457200" y="1043857"/>
            <a:ext cx="8006080" cy="50938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342900" indent="-342900" algn="l" rtl="0" eaLnBrk="0" fontAlgn="base" hangingPunct="0">
              <a:spcBef>
                <a:spcPct val="20000"/>
              </a:spcBef>
              <a:spcAft>
                <a:spcPct val="0"/>
              </a:spcAft>
              <a:buClr>
                <a:schemeClr val="accent1"/>
              </a:buClr>
              <a:buSzPct val="65000"/>
              <a:buFont typeface="Wingdings" pitchFamily="2" charset="2"/>
              <a:buChar char="n"/>
              <a:defRPr sz="3000">
                <a:solidFill>
                  <a:schemeClr val="tx1"/>
                </a:solidFill>
                <a:latin typeface="+mn-lt"/>
                <a:ea typeface="+mn-ea"/>
                <a:cs typeface="ＭＳ Ｐゴシック" charset="0"/>
              </a:defRPr>
            </a:lvl1pPr>
            <a:lvl2pPr marL="669925" indent="-325438" algn="l" rtl="0" eaLnBrk="0" fontAlgn="base" hangingPunct="0">
              <a:spcBef>
                <a:spcPct val="20000"/>
              </a:spcBef>
              <a:spcAft>
                <a:spcPct val="0"/>
              </a:spcAft>
              <a:buClr>
                <a:schemeClr val="accent2"/>
              </a:buClr>
              <a:buSzPct val="60000"/>
              <a:buFont typeface="Wingdings" pitchFamily="2" charset="2"/>
              <a:buChar char="q"/>
              <a:defRPr sz="2600">
                <a:solidFill>
                  <a:schemeClr val="tx1"/>
                </a:solidFill>
                <a:latin typeface="+mn-lt"/>
                <a:ea typeface="ＭＳ Ｐゴシック" charset="0"/>
                <a:cs typeface="+mn-cs"/>
              </a:defRPr>
            </a:lvl2pPr>
            <a:lvl3pPr marL="1022350" indent="-350838" algn="l" rtl="0" eaLnBrk="0" fontAlgn="base" hangingPunct="0">
              <a:spcBef>
                <a:spcPct val="20000"/>
              </a:spcBef>
              <a:spcAft>
                <a:spcPct val="0"/>
              </a:spcAft>
              <a:buClr>
                <a:schemeClr val="accent1"/>
              </a:buClr>
              <a:buSzPct val="65000"/>
              <a:buFont typeface="Wingdings" pitchFamily="2" charset="2"/>
              <a:buChar char="n"/>
              <a:defRPr sz="2200">
                <a:solidFill>
                  <a:schemeClr val="tx1"/>
                </a:solidFill>
                <a:latin typeface="+mn-lt"/>
                <a:ea typeface="Arial" charset="0"/>
                <a:cs typeface="+mn-cs"/>
              </a:defRPr>
            </a:lvl3pPr>
            <a:lvl4pPr marL="1339850" indent="-315913" algn="l" rtl="0" eaLnBrk="0" fontAlgn="base" hangingPunct="0">
              <a:spcBef>
                <a:spcPct val="20000"/>
              </a:spcBef>
              <a:spcAft>
                <a:spcPct val="0"/>
              </a:spcAft>
              <a:buClr>
                <a:schemeClr val="accent2"/>
              </a:buClr>
              <a:buSzPct val="70000"/>
              <a:buFont typeface="Wingdings" pitchFamily="2" charset="2"/>
              <a:buChar char="q"/>
              <a:defRPr sz="2000">
                <a:solidFill>
                  <a:schemeClr val="tx1"/>
                </a:solidFill>
                <a:latin typeface="+mn-lt"/>
                <a:ea typeface="Arial" charset="0"/>
                <a:cs typeface="+mn-cs"/>
              </a:defRPr>
            </a:lvl4pPr>
            <a:lvl5pPr marL="1681163" indent="-339725" algn="l" rtl="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mn-lt"/>
                <a:ea typeface="Arial" charset="0"/>
                <a:cs typeface="+mn-cs"/>
              </a:defRPr>
            </a:lvl5pPr>
            <a:lvl6pPr marL="2138363" indent="-339725" algn="l" rtl="0" fontAlgn="base">
              <a:spcBef>
                <a:spcPct val="20000"/>
              </a:spcBef>
              <a:spcAft>
                <a:spcPct val="0"/>
              </a:spcAft>
              <a:buClr>
                <a:schemeClr val="accent1"/>
              </a:buClr>
              <a:buSzPct val="75000"/>
              <a:buFont typeface="Wingdings" charset="0"/>
              <a:buChar char="§"/>
              <a:defRPr sz="2000">
                <a:solidFill>
                  <a:schemeClr val="tx1"/>
                </a:solidFill>
                <a:latin typeface="+mn-lt"/>
                <a:ea typeface="Arial" charset="0"/>
                <a:cs typeface="+mn-cs"/>
              </a:defRPr>
            </a:lvl6pPr>
            <a:lvl7pPr marL="2595563" indent="-339725" algn="l" rtl="0" fontAlgn="base">
              <a:spcBef>
                <a:spcPct val="20000"/>
              </a:spcBef>
              <a:spcAft>
                <a:spcPct val="0"/>
              </a:spcAft>
              <a:buClr>
                <a:schemeClr val="accent1"/>
              </a:buClr>
              <a:buSzPct val="75000"/>
              <a:buFont typeface="Wingdings" charset="0"/>
              <a:buChar char="§"/>
              <a:defRPr sz="2000">
                <a:solidFill>
                  <a:schemeClr val="tx1"/>
                </a:solidFill>
                <a:latin typeface="+mn-lt"/>
                <a:ea typeface="Arial" charset="0"/>
                <a:cs typeface="+mn-cs"/>
              </a:defRPr>
            </a:lvl7pPr>
            <a:lvl8pPr marL="3052763" indent="-339725" algn="l" rtl="0" fontAlgn="base">
              <a:spcBef>
                <a:spcPct val="20000"/>
              </a:spcBef>
              <a:spcAft>
                <a:spcPct val="0"/>
              </a:spcAft>
              <a:buClr>
                <a:schemeClr val="accent1"/>
              </a:buClr>
              <a:buSzPct val="75000"/>
              <a:buFont typeface="Wingdings" charset="0"/>
              <a:buChar char="§"/>
              <a:defRPr sz="2000">
                <a:solidFill>
                  <a:schemeClr val="tx1"/>
                </a:solidFill>
                <a:latin typeface="+mn-lt"/>
                <a:ea typeface="Arial" charset="0"/>
                <a:cs typeface="+mn-cs"/>
              </a:defRPr>
            </a:lvl8pPr>
            <a:lvl9pPr marL="3509963" indent="-339725" algn="l" rtl="0" fontAlgn="base">
              <a:spcBef>
                <a:spcPct val="20000"/>
              </a:spcBef>
              <a:spcAft>
                <a:spcPct val="0"/>
              </a:spcAft>
              <a:buClr>
                <a:schemeClr val="accent1"/>
              </a:buClr>
              <a:buSzPct val="75000"/>
              <a:buFont typeface="Wingdings" charset="0"/>
              <a:buChar char="§"/>
              <a:defRPr sz="2000">
                <a:solidFill>
                  <a:schemeClr val="tx1"/>
                </a:solidFill>
                <a:latin typeface="+mn-lt"/>
                <a:ea typeface="Arial" charset="0"/>
                <a:cs typeface="+mn-cs"/>
              </a:defRPr>
            </a:lvl9pPr>
          </a:lstStyle>
          <a:p>
            <a:pPr>
              <a:defRPr/>
            </a:pPr>
            <a:r>
              <a:rPr lang="en-US" altLang="en-US" sz="2400" kern="0" dirty="0">
                <a:cs typeface="ＭＳ Ｐゴシック" panose="020B0600070205080204" pitchFamily="34" charset="-128"/>
              </a:rPr>
              <a:t>Add </a:t>
            </a:r>
            <a:r>
              <a:rPr lang="en-US" altLang="en-US" sz="2400" kern="0" dirty="0" err="1">
                <a:cs typeface="ＭＳ Ｐゴシック" panose="020B0600070205080204" pitchFamily="34" charset="-128"/>
              </a:rPr>
              <a:t>RecyclerView</a:t>
            </a:r>
            <a:r>
              <a:rPr lang="en-US" altLang="en-US" sz="2400" kern="0" dirty="0">
                <a:cs typeface="ＭＳ Ｐゴシック" panose="020B0600070205080204" pitchFamily="34" charset="-128"/>
              </a:rPr>
              <a:t> support library to the </a:t>
            </a:r>
            <a:r>
              <a:rPr lang="en-US" altLang="en-US" sz="2400" kern="0" dirty="0" err="1">
                <a:cs typeface="ＭＳ Ｐゴシック" panose="020B0600070205080204" pitchFamily="34" charset="-128"/>
              </a:rPr>
              <a:t>gradle</a:t>
            </a:r>
            <a:r>
              <a:rPr lang="en-US" altLang="en-US" sz="2400" kern="0" dirty="0">
                <a:cs typeface="ＭＳ Ｐゴシック" panose="020B0600070205080204" pitchFamily="34" charset="-128"/>
              </a:rPr>
              <a:t> build file</a:t>
            </a:r>
          </a:p>
          <a:p>
            <a:pPr>
              <a:defRPr/>
            </a:pPr>
            <a:r>
              <a:rPr lang="en-US" altLang="en-US" sz="2400" kern="0" dirty="0">
                <a:cs typeface="ＭＳ Ｐゴシック" panose="020B0600070205080204" pitchFamily="34" charset="-128"/>
              </a:rPr>
              <a:t>Define a model class to use as the data source</a:t>
            </a:r>
          </a:p>
          <a:p>
            <a:pPr>
              <a:defRPr/>
            </a:pPr>
            <a:r>
              <a:rPr lang="en-US" altLang="en-US" sz="2400" kern="0" dirty="0">
                <a:cs typeface="ＭＳ Ｐゴシック" panose="020B0600070205080204" pitchFamily="34" charset="-128"/>
              </a:rPr>
              <a:t>Add a </a:t>
            </a:r>
            <a:r>
              <a:rPr lang="en-US" altLang="en-US" sz="2400" kern="0" dirty="0" err="1">
                <a:cs typeface="ＭＳ Ｐゴシック" panose="020B0600070205080204" pitchFamily="34" charset="-128"/>
              </a:rPr>
              <a:t>RecyclerView</a:t>
            </a:r>
            <a:r>
              <a:rPr lang="en-US" altLang="en-US" sz="2400" kern="0" dirty="0">
                <a:cs typeface="ＭＳ Ｐゴシック" panose="020B0600070205080204" pitchFamily="34" charset="-128"/>
              </a:rPr>
              <a:t> to your activity to display the items</a:t>
            </a:r>
          </a:p>
          <a:p>
            <a:pPr>
              <a:defRPr/>
            </a:pPr>
            <a:r>
              <a:rPr lang="en-US" altLang="en-US" sz="2400" kern="0" dirty="0">
                <a:cs typeface="ＭＳ Ｐゴシック" panose="020B0600070205080204" pitchFamily="34" charset="-128"/>
              </a:rPr>
              <a:t>Create a custom row layout XML file to visualize the item</a:t>
            </a:r>
          </a:p>
          <a:p>
            <a:pPr>
              <a:defRPr/>
            </a:pPr>
            <a:r>
              <a:rPr lang="en-US" altLang="en-US" sz="2400" kern="0" dirty="0">
                <a:cs typeface="ＭＳ Ｐゴシック" panose="020B0600070205080204" pitchFamily="34" charset="-128"/>
              </a:rPr>
              <a:t>Create a </a:t>
            </a:r>
            <a:r>
              <a:rPr lang="en-US" altLang="en-US" sz="2400" kern="0" dirty="0" err="1">
                <a:cs typeface="ＭＳ Ｐゴシック" panose="020B0600070205080204" pitchFamily="34" charset="-128"/>
              </a:rPr>
              <a:t>RecyclerView.Adapter</a:t>
            </a:r>
            <a:r>
              <a:rPr lang="en-US" altLang="en-US" sz="2400" kern="0" dirty="0">
                <a:cs typeface="ＭＳ Ｐゴシック" panose="020B0600070205080204" pitchFamily="34" charset="-128"/>
              </a:rPr>
              <a:t> and </a:t>
            </a:r>
            <a:r>
              <a:rPr lang="en-US" altLang="en-US" sz="2400" kern="0" dirty="0" err="1">
                <a:cs typeface="ＭＳ Ｐゴシック" panose="020B0600070205080204" pitchFamily="34" charset="-128"/>
              </a:rPr>
              <a:t>ViewHolder</a:t>
            </a:r>
            <a:r>
              <a:rPr lang="en-US" altLang="en-US" sz="2400" kern="0" dirty="0">
                <a:cs typeface="ＭＳ Ｐゴシック" panose="020B0600070205080204" pitchFamily="34" charset="-128"/>
              </a:rPr>
              <a:t> to render the item</a:t>
            </a:r>
          </a:p>
          <a:p>
            <a:pPr>
              <a:defRPr/>
            </a:pPr>
            <a:r>
              <a:rPr lang="en-US" altLang="en-US" sz="2400" kern="0" dirty="0">
                <a:cs typeface="ＭＳ Ｐゴシック" panose="020B0600070205080204" pitchFamily="34" charset="-128"/>
              </a:rPr>
              <a:t>Bind the adapter to the data source to populate the </a:t>
            </a:r>
            <a:r>
              <a:rPr lang="en-US" altLang="en-US" sz="2400" kern="0" dirty="0" err="1">
                <a:cs typeface="ＭＳ Ｐゴシック" panose="020B0600070205080204" pitchFamily="34" charset="-128"/>
              </a:rPr>
              <a:t>RecyclerView</a:t>
            </a:r>
            <a:endParaRPr lang="en-US" altLang="en-US" sz="900" kern="0" dirty="0">
              <a:cs typeface="ＭＳ Ｐゴシック" panose="020B0600070205080204" pitchFamily="34" charset="-128"/>
            </a:endParaRPr>
          </a:p>
        </p:txBody>
      </p:sp>
    </p:spTree>
    <p:extLst>
      <p:ext uri="{BB962C8B-B14F-4D97-AF65-F5344CB8AC3E}">
        <p14:creationId xmlns:p14="http://schemas.microsoft.com/office/powerpoint/2010/main" val="215991008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7" name="Date Placeholder 1">
            <a:extLst>
              <a:ext uri="{FF2B5EF4-FFF2-40B4-BE49-F238E27FC236}">
                <a16:creationId xmlns:a16="http://schemas.microsoft.com/office/drawing/2014/main" id="{F4523473-C30F-124D-902B-19038184C502}"/>
              </a:ext>
            </a:extLst>
          </p:cNvPr>
          <p:cNvSpPr>
            <a:spLocks noGrp="1"/>
          </p:cNvSpPr>
          <p:nvPr>
            <p:ph type="dt" sz="quarter" idx="10"/>
          </p:nvPr>
        </p:nvSpPr>
        <p:spPr>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a:defRPr>
                <a:solidFill>
                  <a:schemeClr val="tx1"/>
                </a:solidFill>
                <a:latin typeface="Arial" panose="020B0604020202020204" pitchFamily="34" charset="0"/>
                <a:ea typeface="ＭＳ Ｐゴシック" panose="020B0600070205080204" pitchFamily="34" charset="-128"/>
              </a:defRPr>
            </a:lvl1pPr>
            <a:lvl2pPr marL="742950" indent="-285750">
              <a:defRPr>
                <a:solidFill>
                  <a:schemeClr val="tx1"/>
                </a:solidFill>
                <a:latin typeface="Arial" panose="020B0604020202020204" pitchFamily="34" charset="0"/>
                <a:ea typeface="ＭＳ Ｐゴシック" panose="020B0600070205080204" pitchFamily="34" charset="-128"/>
              </a:defRPr>
            </a:lvl2pPr>
            <a:lvl3pPr marL="1143000" indent="-228600">
              <a:defRPr>
                <a:solidFill>
                  <a:schemeClr val="tx1"/>
                </a:solidFill>
                <a:latin typeface="Arial" panose="020B0604020202020204" pitchFamily="34" charset="0"/>
                <a:ea typeface="ＭＳ Ｐゴシック" panose="020B0600070205080204" pitchFamily="34" charset="-128"/>
              </a:defRPr>
            </a:lvl3pPr>
            <a:lvl4pPr marL="1600200" indent="-228600">
              <a:defRPr>
                <a:solidFill>
                  <a:schemeClr val="tx1"/>
                </a:solidFill>
                <a:latin typeface="Arial" panose="020B0604020202020204" pitchFamily="34" charset="0"/>
                <a:ea typeface="ＭＳ Ｐゴシック" panose="020B0600070205080204" pitchFamily="34" charset="-128"/>
              </a:defRPr>
            </a:lvl4pPr>
            <a:lvl5pPr marL="2057400" indent="-228600">
              <a:defRPr>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fld id="{AFCCDE6D-CB64-2943-9246-D4A7C1C67985}" type="datetime1">
              <a:rPr lang="en-US" altLang="en-US" smtClean="0">
                <a:latin typeface="Garamond" panose="02020404030301010803" pitchFamily="18" charset="0"/>
              </a:rPr>
              <a:pPr/>
              <a:t>3/30/21</a:t>
            </a:fld>
            <a:endParaRPr lang="en-US" altLang="en-US">
              <a:latin typeface="Garamond" panose="02020404030301010803" pitchFamily="18" charset="0"/>
            </a:endParaRPr>
          </a:p>
        </p:txBody>
      </p:sp>
      <p:sp>
        <p:nvSpPr>
          <p:cNvPr id="29698" name="Footer Placeholder 2">
            <a:extLst>
              <a:ext uri="{FF2B5EF4-FFF2-40B4-BE49-F238E27FC236}">
                <a16:creationId xmlns:a16="http://schemas.microsoft.com/office/drawing/2014/main" id="{72B08EB9-BD1A-E044-81F2-4B984EB3E888}"/>
              </a:ext>
            </a:extLst>
          </p:cNvPr>
          <p:cNvSpPr>
            <a:spLocks noGrp="1"/>
          </p:cNvSpPr>
          <p:nvPr>
            <p:ph type="ftr"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ea typeface="ＭＳ Ｐゴシック" panose="020B0600070205080204" pitchFamily="34" charset="-128"/>
              </a:defRPr>
            </a:lvl1pPr>
            <a:lvl2pPr marL="742950" indent="-285750">
              <a:defRPr>
                <a:solidFill>
                  <a:schemeClr val="tx1"/>
                </a:solidFill>
                <a:latin typeface="Arial" panose="020B0604020202020204" pitchFamily="34" charset="0"/>
                <a:ea typeface="ＭＳ Ｐゴシック" panose="020B0600070205080204" pitchFamily="34" charset="-128"/>
              </a:defRPr>
            </a:lvl2pPr>
            <a:lvl3pPr marL="1143000" indent="-228600">
              <a:defRPr>
                <a:solidFill>
                  <a:schemeClr val="tx1"/>
                </a:solidFill>
                <a:latin typeface="Arial" panose="020B0604020202020204" pitchFamily="34" charset="0"/>
                <a:ea typeface="ＭＳ Ｐゴシック" panose="020B0600070205080204" pitchFamily="34" charset="-128"/>
              </a:defRPr>
            </a:lvl3pPr>
            <a:lvl4pPr marL="1600200" indent="-228600">
              <a:defRPr>
                <a:solidFill>
                  <a:schemeClr val="tx1"/>
                </a:solidFill>
                <a:latin typeface="Arial" panose="020B0604020202020204" pitchFamily="34" charset="0"/>
                <a:ea typeface="ＭＳ Ｐゴシック" panose="020B0600070205080204" pitchFamily="34" charset="-128"/>
              </a:defRPr>
            </a:lvl4pPr>
            <a:lvl5pPr marL="2057400" indent="-228600">
              <a:defRPr>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r>
              <a:rPr lang="en-US" altLang="en-US">
                <a:latin typeface="Garamond" panose="02020404030301010803" pitchFamily="18" charset="0"/>
              </a:rPr>
              <a:t>CIS 470: Mobile App Development</a:t>
            </a:r>
          </a:p>
        </p:txBody>
      </p:sp>
      <p:sp>
        <p:nvSpPr>
          <p:cNvPr id="29699" name="Slide Number Placeholder 3">
            <a:extLst>
              <a:ext uri="{FF2B5EF4-FFF2-40B4-BE49-F238E27FC236}">
                <a16:creationId xmlns:a16="http://schemas.microsoft.com/office/drawing/2014/main" id="{52206D89-51CF-7C4C-B8D2-88627906DE2D}"/>
              </a:ext>
            </a:extLst>
          </p:cNvPr>
          <p:cNvSpPr>
            <a:spLocks noGrp="1"/>
          </p:cNvSpPr>
          <p:nvPr>
            <p:ph type="sldNum" sz="quarter" idx="12"/>
          </p:nvPr>
        </p:nvSpPr>
        <p:spPr>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a:defRPr>
                <a:solidFill>
                  <a:schemeClr val="tx1"/>
                </a:solidFill>
                <a:latin typeface="Arial" panose="020B0604020202020204" pitchFamily="34" charset="0"/>
                <a:ea typeface="ＭＳ Ｐゴシック" panose="020B0600070205080204" pitchFamily="34" charset="-128"/>
              </a:defRPr>
            </a:lvl1pPr>
            <a:lvl2pPr marL="742950" indent="-285750">
              <a:defRPr>
                <a:solidFill>
                  <a:schemeClr val="tx1"/>
                </a:solidFill>
                <a:latin typeface="Arial" panose="020B0604020202020204" pitchFamily="34" charset="0"/>
                <a:ea typeface="ＭＳ Ｐゴシック" panose="020B0600070205080204" pitchFamily="34" charset="-128"/>
              </a:defRPr>
            </a:lvl2pPr>
            <a:lvl3pPr marL="1143000" indent="-228600">
              <a:defRPr>
                <a:solidFill>
                  <a:schemeClr val="tx1"/>
                </a:solidFill>
                <a:latin typeface="Arial" panose="020B0604020202020204" pitchFamily="34" charset="0"/>
                <a:ea typeface="ＭＳ Ｐゴシック" panose="020B0600070205080204" pitchFamily="34" charset="-128"/>
              </a:defRPr>
            </a:lvl3pPr>
            <a:lvl4pPr marL="1600200" indent="-228600">
              <a:defRPr>
                <a:solidFill>
                  <a:schemeClr val="tx1"/>
                </a:solidFill>
                <a:latin typeface="Arial" panose="020B0604020202020204" pitchFamily="34" charset="0"/>
                <a:ea typeface="ＭＳ Ｐゴシック" panose="020B0600070205080204" pitchFamily="34" charset="-128"/>
              </a:defRPr>
            </a:lvl4pPr>
            <a:lvl5pPr marL="2057400" indent="-228600">
              <a:defRPr>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fld id="{CA7FCC0A-1AB5-094B-8E0F-A091B1F89F58}" type="slidenum">
              <a:rPr lang="en-US" altLang="en-US" smtClean="0">
                <a:latin typeface="Garamond" panose="02020404030301010803" pitchFamily="18" charset="0"/>
              </a:rPr>
              <a:pPr/>
              <a:t>7</a:t>
            </a:fld>
            <a:endParaRPr lang="en-US" altLang="en-US">
              <a:latin typeface="Garamond" panose="02020404030301010803" pitchFamily="18" charset="0"/>
            </a:endParaRPr>
          </a:p>
        </p:txBody>
      </p:sp>
      <p:sp>
        <p:nvSpPr>
          <p:cNvPr id="10" name="Rectangle 2">
            <a:extLst>
              <a:ext uri="{FF2B5EF4-FFF2-40B4-BE49-F238E27FC236}">
                <a16:creationId xmlns:a16="http://schemas.microsoft.com/office/drawing/2014/main" id="{3AAA5424-835B-254D-8E7D-8FF2946718D7}"/>
              </a:ext>
            </a:extLst>
          </p:cNvPr>
          <p:cNvSpPr txBox="1">
            <a:spLocks noChangeArrowheads="1"/>
          </p:cNvSpPr>
          <p:nvPr/>
        </p:nvSpPr>
        <p:spPr bwMode="auto">
          <a:xfrm>
            <a:off x="385763" y="282575"/>
            <a:ext cx="8229600" cy="6667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lgn="l" rtl="0" eaLnBrk="0" fontAlgn="base" hangingPunct="0">
              <a:spcBef>
                <a:spcPct val="0"/>
              </a:spcBef>
              <a:spcAft>
                <a:spcPct val="0"/>
              </a:spcAft>
              <a:defRPr sz="4200">
                <a:solidFill>
                  <a:schemeClr val="tx2"/>
                </a:solidFill>
                <a:latin typeface="+mj-lt"/>
                <a:ea typeface="+mj-ea"/>
                <a:cs typeface="ＭＳ Ｐゴシック" charset="0"/>
              </a:defRPr>
            </a:lvl1pPr>
            <a:lvl2pPr algn="l" rtl="0" eaLnBrk="0" fontAlgn="base" hangingPunct="0">
              <a:spcBef>
                <a:spcPct val="0"/>
              </a:spcBef>
              <a:spcAft>
                <a:spcPct val="0"/>
              </a:spcAft>
              <a:defRPr sz="4200">
                <a:solidFill>
                  <a:schemeClr val="tx2"/>
                </a:solidFill>
                <a:latin typeface="Garamond" charset="0"/>
                <a:ea typeface="ＭＳ Ｐゴシック" charset="0"/>
                <a:cs typeface="ＭＳ Ｐゴシック" charset="0"/>
              </a:defRPr>
            </a:lvl2pPr>
            <a:lvl3pPr algn="l" rtl="0" eaLnBrk="0" fontAlgn="base" hangingPunct="0">
              <a:spcBef>
                <a:spcPct val="0"/>
              </a:spcBef>
              <a:spcAft>
                <a:spcPct val="0"/>
              </a:spcAft>
              <a:defRPr sz="4200">
                <a:solidFill>
                  <a:schemeClr val="tx2"/>
                </a:solidFill>
                <a:latin typeface="Garamond" charset="0"/>
                <a:ea typeface="ＭＳ Ｐゴシック" charset="0"/>
                <a:cs typeface="ＭＳ Ｐゴシック" charset="0"/>
              </a:defRPr>
            </a:lvl3pPr>
            <a:lvl4pPr algn="l" rtl="0" eaLnBrk="0" fontAlgn="base" hangingPunct="0">
              <a:spcBef>
                <a:spcPct val="0"/>
              </a:spcBef>
              <a:spcAft>
                <a:spcPct val="0"/>
              </a:spcAft>
              <a:defRPr sz="4200">
                <a:solidFill>
                  <a:schemeClr val="tx2"/>
                </a:solidFill>
                <a:latin typeface="Garamond" charset="0"/>
                <a:ea typeface="ＭＳ Ｐゴシック" charset="0"/>
                <a:cs typeface="ＭＳ Ｐゴシック" charset="0"/>
              </a:defRPr>
            </a:lvl4pPr>
            <a:lvl5pPr algn="l" rtl="0" eaLnBrk="0" fontAlgn="base" hangingPunct="0">
              <a:spcBef>
                <a:spcPct val="0"/>
              </a:spcBef>
              <a:spcAft>
                <a:spcPct val="0"/>
              </a:spcAft>
              <a:defRPr sz="4200">
                <a:solidFill>
                  <a:schemeClr val="tx2"/>
                </a:solidFill>
                <a:latin typeface="Garamond" charset="0"/>
                <a:ea typeface="ＭＳ Ｐゴシック" charset="0"/>
                <a:cs typeface="ＭＳ Ｐゴシック" charset="0"/>
              </a:defRPr>
            </a:lvl5pPr>
            <a:lvl6pPr marL="457200" algn="l" rtl="0" fontAlgn="base">
              <a:spcBef>
                <a:spcPct val="0"/>
              </a:spcBef>
              <a:spcAft>
                <a:spcPct val="0"/>
              </a:spcAft>
              <a:defRPr sz="4200">
                <a:solidFill>
                  <a:schemeClr val="tx2"/>
                </a:solidFill>
                <a:latin typeface="Garamond" charset="0"/>
                <a:ea typeface="ＭＳ Ｐゴシック" charset="0"/>
                <a:cs typeface="Arial" charset="0"/>
              </a:defRPr>
            </a:lvl6pPr>
            <a:lvl7pPr marL="914400" algn="l" rtl="0" fontAlgn="base">
              <a:spcBef>
                <a:spcPct val="0"/>
              </a:spcBef>
              <a:spcAft>
                <a:spcPct val="0"/>
              </a:spcAft>
              <a:defRPr sz="4200">
                <a:solidFill>
                  <a:schemeClr val="tx2"/>
                </a:solidFill>
                <a:latin typeface="Garamond" charset="0"/>
                <a:ea typeface="ＭＳ Ｐゴシック" charset="0"/>
                <a:cs typeface="Arial" charset="0"/>
              </a:defRPr>
            </a:lvl7pPr>
            <a:lvl8pPr marL="1371600" algn="l" rtl="0" fontAlgn="base">
              <a:spcBef>
                <a:spcPct val="0"/>
              </a:spcBef>
              <a:spcAft>
                <a:spcPct val="0"/>
              </a:spcAft>
              <a:defRPr sz="4200">
                <a:solidFill>
                  <a:schemeClr val="tx2"/>
                </a:solidFill>
                <a:latin typeface="Garamond" charset="0"/>
                <a:ea typeface="ＭＳ Ｐゴシック" charset="0"/>
                <a:cs typeface="Arial" charset="0"/>
              </a:defRPr>
            </a:lvl8pPr>
            <a:lvl9pPr marL="1828800" algn="l" rtl="0" fontAlgn="base">
              <a:spcBef>
                <a:spcPct val="0"/>
              </a:spcBef>
              <a:spcAft>
                <a:spcPct val="0"/>
              </a:spcAft>
              <a:defRPr sz="4200">
                <a:solidFill>
                  <a:schemeClr val="tx2"/>
                </a:solidFill>
                <a:latin typeface="Garamond" charset="0"/>
                <a:ea typeface="ＭＳ Ｐゴシック" charset="0"/>
                <a:cs typeface="Arial" charset="0"/>
              </a:defRPr>
            </a:lvl9pPr>
          </a:lstStyle>
          <a:p>
            <a:pPr eaLnBrk="1" hangingPunct="1">
              <a:defRPr/>
            </a:pPr>
            <a:r>
              <a:rPr lang="en-US" altLang="en-US" sz="3600" kern="0" dirty="0">
                <a:cs typeface="ＭＳ Ｐゴシック" panose="020B0600070205080204" pitchFamily="34" charset="-128"/>
              </a:rPr>
              <a:t>Installation</a:t>
            </a:r>
          </a:p>
        </p:txBody>
      </p:sp>
      <p:sp>
        <p:nvSpPr>
          <p:cNvPr id="8" name="Rectangle 3">
            <a:extLst>
              <a:ext uri="{FF2B5EF4-FFF2-40B4-BE49-F238E27FC236}">
                <a16:creationId xmlns:a16="http://schemas.microsoft.com/office/drawing/2014/main" id="{D8184884-7549-7A4E-9B16-35AD128A92C0}"/>
              </a:ext>
            </a:extLst>
          </p:cNvPr>
          <p:cNvSpPr txBox="1">
            <a:spLocks noChangeArrowheads="1"/>
          </p:cNvSpPr>
          <p:nvPr/>
        </p:nvSpPr>
        <p:spPr bwMode="auto">
          <a:xfrm>
            <a:off x="457199" y="1106488"/>
            <a:ext cx="8022921" cy="111061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342900" indent="-342900" algn="l" rtl="0" eaLnBrk="0" fontAlgn="base" hangingPunct="0">
              <a:spcBef>
                <a:spcPct val="20000"/>
              </a:spcBef>
              <a:spcAft>
                <a:spcPct val="0"/>
              </a:spcAft>
              <a:buClr>
                <a:schemeClr val="accent1"/>
              </a:buClr>
              <a:buSzPct val="65000"/>
              <a:buFont typeface="Wingdings" pitchFamily="2" charset="2"/>
              <a:buChar char="n"/>
              <a:defRPr sz="3000">
                <a:solidFill>
                  <a:schemeClr val="tx1"/>
                </a:solidFill>
                <a:latin typeface="+mn-lt"/>
                <a:ea typeface="+mn-ea"/>
                <a:cs typeface="ＭＳ Ｐゴシック" charset="0"/>
              </a:defRPr>
            </a:lvl1pPr>
            <a:lvl2pPr marL="669925" indent="-325438" algn="l" rtl="0" eaLnBrk="0" fontAlgn="base" hangingPunct="0">
              <a:spcBef>
                <a:spcPct val="20000"/>
              </a:spcBef>
              <a:spcAft>
                <a:spcPct val="0"/>
              </a:spcAft>
              <a:buClr>
                <a:schemeClr val="accent2"/>
              </a:buClr>
              <a:buSzPct val="60000"/>
              <a:buFont typeface="Wingdings" pitchFamily="2" charset="2"/>
              <a:buChar char="q"/>
              <a:defRPr sz="2600">
                <a:solidFill>
                  <a:schemeClr val="tx1"/>
                </a:solidFill>
                <a:latin typeface="+mn-lt"/>
                <a:ea typeface="ＭＳ Ｐゴシック" charset="0"/>
                <a:cs typeface="+mn-cs"/>
              </a:defRPr>
            </a:lvl2pPr>
            <a:lvl3pPr marL="1022350" indent="-350838" algn="l" rtl="0" eaLnBrk="0" fontAlgn="base" hangingPunct="0">
              <a:spcBef>
                <a:spcPct val="20000"/>
              </a:spcBef>
              <a:spcAft>
                <a:spcPct val="0"/>
              </a:spcAft>
              <a:buClr>
                <a:schemeClr val="accent1"/>
              </a:buClr>
              <a:buSzPct val="65000"/>
              <a:buFont typeface="Wingdings" pitchFamily="2" charset="2"/>
              <a:buChar char="n"/>
              <a:defRPr sz="2200">
                <a:solidFill>
                  <a:schemeClr val="tx1"/>
                </a:solidFill>
                <a:latin typeface="+mn-lt"/>
                <a:ea typeface="Arial" charset="0"/>
                <a:cs typeface="+mn-cs"/>
              </a:defRPr>
            </a:lvl3pPr>
            <a:lvl4pPr marL="1339850" indent="-315913" algn="l" rtl="0" eaLnBrk="0" fontAlgn="base" hangingPunct="0">
              <a:spcBef>
                <a:spcPct val="20000"/>
              </a:spcBef>
              <a:spcAft>
                <a:spcPct val="0"/>
              </a:spcAft>
              <a:buClr>
                <a:schemeClr val="accent2"/>
              </a:buClr>
              <a:buSzPct val="70000"/>
              <a:buFont typeface="Wingdings" pitchFamily="2" charset="2"/>
              <a:buChar char="q"/>
              <a:defRPr sz="2000">
                <a:solidFill>
                  <a:schemeClr val="tx1"/>
                </a:solidFill>
                <a:latin typeface="+mn-lt"/>
                <a:ea typeface="Arial" charset="0"/>
                <a:cs typeface="+mn-cs"/>
              </a:defRPr>
            </a:lvl4pPr>
            <a:lvl5pPr marL="1681163" indent="-339725" algn="l" rtl="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mn-lt"/>
                <a:ea typeface="Arial" charset="0"/>
                <a:cs typeface="+mn-cs"/>
              </a:defRPr>
            </a:lvl5pPr>
            <a:lvl6pPr marL="2138363" indent="-339725" algn="l" rtl="0" fontAlgn="base">
              <a:spcBef>
                <a:spcPct val="20000"/>
              </a:spcBef>
              <a:spcAft>
                <a:spcPct val="0"/>
              </a:spcAft>
              <a:buClr>
                <a:schemeClr val="accent1"/>
              </a:buClr>
              <a:buSzPct val="75000"/>
              <a:buFont typeface="Wingdings" charset="0"/>
              <a:buChar char="§"/>
              <a:defRPr sz="2000">
                <a:solidFill>
                  <a:schemeClr val="tx1"/>
                </a:solidFill>
                <a:latin typeface="+mn-lt"/>
                <a:ea typeface="Arial" charset="0"/>
                <a:cs typeface="+mn-cs"/>
              </a:defRPr>
            </a:lvl6pPr>
            <a:lvl7pPr marL="2595563" indent="-339725" algn="l" rtl="0" fontAlgn="base">
              <a:spcBef>
                <a:spcPct val="20000"/>
              </a:spcBef>
              <a:spcAft>
                <a:spcPct val="0"/>
              </a:spcAft>
              <a:buClr>
                <a:schemeClr val="accent1"/>
              </a:buClr>
              <a:buSzPct val="75000"/>
              <a:buFont typeface="Wingdings" charset="0"/>
              <a:buChar char="§"/>
              <a:defRPr sz="2000">
                <a:solidFill>
                  <a:schemeClr val="tx1"/>
                </a:solidFill>
                <a:latin typeface="+mn-lt"/>
                <a:ea typeface="Arial" charset="0"/>
                <a:cs typeface="+mn-cs"/>
              </a:defRPr>
            </a:lvl7pPr>
            <a:lvl8pPr marL="3052763" indent="-339725" algn="l" rtl="0" fontAlgn="base">
              <a:spcBef>
                <a:spcPct val="20000"/>
              </a:spcBef>
              <a:spcAft>
                <a:spcPct val="0"/>
              </a:spcAft>
              <a:buClr>
                <a:schemeClr val="accent1"/>
              </a:buClr>
              <a:buSzPct val="75000"/>
              <a:buFont typeface="Wingdings" charset="0"/>
              <a:buChar char="§"/>
              <a:defRPr sz="2000">
                <a:solidFill>
                  <a:schemeClr val="tx1"/>
                </a:solidFill>
                <a:latin typeface="+mn-lt"/>
                <a:ea typeface="Arial" charset="0"/>
                <a:cs typeface="+mn-cs"/>
              </a:defRPr>
            </a:lvl8pPr>
            <a:lvl9pPr marL="3509963" indent="-339725" algn="l" rtl="0" fontAlgn="base">
              <a:spcBef>
                <a:spcPct val="20000"/>
              </a:spcBef>
              <a:spcAft>
                <a:spcPct val="0"/>
              </a:spcAft>
              <a:buClr>
                <a:schemeClr val="accent1"/>
              </a:buClr>
              <a:buSzPct val="75000"/>
              <a:buFont typeface="Wingdings" charset="0"/>
              <a:buChar char="§"/>
              <a:defRPr sz="2000">
                <a:solidFill>
                  <a:schemeClr val="tx1"/>
                </a:solidFill>
                <a:latin typeface="+mn-lt"/>
                <a:ea typeface="Arial" charset="0"/>
                <a:cs typeface="+mn-cs"/>
              </a:defRPr>
            </a:lvl9pPr>
          </a:lstStyle>
          <a:p>
            <a:pPr>
              <a:defRPr/>
            </a:pPr>
            <a:r>
              <a:rPr lang="en-US" altLang="en-US" sz="2400" kern="0" dirty="0">
                <a:cs typeface="ＭＳ Ｐゴシック" panose="020B0600070205080204" pitchFamily="34" charset="-128"/>
              </a:rPr>
              <a:t>Make sure the </a:t>
            </a:r>
            <a:r>
              <a:rPr lang="en-US" altLang="en-US" sz="2400" kern="0" dirty="0" err="1">
                <a:cs typeface="ＭＳ Ｐゴシック" panose="020B0600070205080204" pitchFamily="34" charset="-128"/>
              </a:rPr>
              <a:t>RecyclerView</a:t>
            </a:r>
            <a:r>
              <a:rPr lang="en-US" altLang="en-US" sz="2400" kern="0" dirty="0">
                <a:cs typeface="ＭＳ Ｐゴシック" panose="020B0600070205080204" pitchFamily="34" charset="-128"/>
              </a:rPr>
              <a:t> support library is listed as a dependency in your app/</a:t>
            </a:r>
            <a:r>
              <a:rPr lang="en-US" altLang="en-US" sz="2400" kern="0" dirty="0" err="1">
                <a:cs typeface="ＭＳ Ｐゴシック" panose="020B0600070205080204" pitchFamily="34" charset="-128"/>
              </a:rPr>
              <a:t>build.gradle</a:t>
            </a:r>
            <a:endParaRPr lang="en-US" altLang="en-US" sz="1800" kern="0" dirty="0">
              <a:cs typeface="ＭＳ Ｐゴシック" panose="020B0600070205080204" pitchFamily="34" charset="-128"/>
            </a:endParaRPr>
          </a:p>
        </p:txBody>
      </p:sp>
      <p:sp>
        <p:nvSpPr>
          <p:cNvPr id="5" name="Rectangle 2">
            <a:extLst>
              <a:ext uri="{FF2B5EF4-FFF2-40B4-BE49-F238E27FC236}">
                <a16:creationId xmlns:a16="http://schemas.microsoft.com/office/drawing/2014/main" id="{4723BDED-815B-DF4E-BCF4-DF1DB6AB9526}"/>
              </a:ext>
            </a:extLst>
          </p:cNvPr>
          <p:cNvSpPr>
            <a:spLocks noChangeArrowheads="1"/>
          </p:cNvSpPr>
          <p:nvPr/>
        </p:nvSpPr>
        <p:spPr bwMode="auto">
          <a:xfrm>
            <a:off x="457199" y="2382564"/>
            <a:ext cx="7647141" cy="1477328"/>
          </a:xfrm>
          <a:prstGeom prst="rect">
            <a:avLst/>
          </a:prstGeom>
          <a:solidFill>
            <a:schemeClr val="tx2">
              <a:lumMod val="20000"/>
              <a:lumOff val="80000"/>
            </a:schemeClr>
          </a:solidFill>
          <a:ln>
            <a:solidFill>
              <a:schemeClr val="accent1"/>
            </a:solidFill>
          </a:ln>
          <a:effectLst/>
        </p:spPr>
        <p:txBody>
          <a:bodyPr vert="horz" wrap="square" lIns="0" tIns="0" rIns="0" bIns="0" numCol="1" anchor="ctr" anchorCtr="0" compatLnSpc="1">
            <a:prstTxWarp prst="textNoShape">
              <a:avLst/>
            </a:prstTxWarp>
            <a:spAutoFit/>
          </a:bodyPr>
          <a:lstStyle>
            <a:lvl1pPr>
              <a:tabLst>
                <a:tab pos="581025" algn="l"/>
                <a:tab pos="1163638" algn="l"/>
                <a:tab pos="1744663" algn="l"/>
                <a:tab pos="2327275" algn="l"/>
                <a:tab pos="2908300" algn="l"/>
                <a:tab pos="3489325" algn="l"/>
                <a:tab pos="4071938" algn="l"/>
                <a:tab pos="4652963" algn="l"/>
                <a:tab pos="5235575" algn="l"/>
                <a:tab pos="5816600" algn="l"/>
                <a:tab pos="6397625" algn="l"/>
                <a:tab pos="6980238" algn="l"/>
                <a:tab pos="7561263" algn="l"/>
                <a:tab pos="8143875" algn="l"/>
                <a:tab pos="8724900" algn="l"/>
                <a:tab pos="9305925" algn="l"/>
              </a:tabLst>
              <a:defRPr>
                <a:solidFill>
                  <a:schemeClr val="tx1"/>
                </a:solidFill>
                <a:latin typeface="Arial" panose="020B0604020202020204" pitchFamily="34" charset="0"/>
              </a:defRPr>
            </a:lvl1pPr>
            <a:lvl2pPr>
              <a:tabLst>
                <a:tab pos="581025" algn="l"/>
                <a:tab pos="1163638" algn="l"/>
                <a:tab pos="1744663" algn="l"/>
                <a:tab pos="2327275" algn="l"/>
                <a:tab pos="2908300" algn="l"/>
                <a:tab pos="3489325" algn="l"/>
                <a:tab pos="4071938" algn="l"/>
                <a:tab pos="4652963" algn="l"/>
                <a:tab pos="5235575" algn="l"/>
                <a:tab pos="5816600" algn="l"/>
                <a:tab pos="6397625" algn="l"/>
                <a:tab pos="6980238" algn="l"/>
                <a:tab pos="7561263" algn="l"/>
                <a:tab pos="8143875" algn="l"/>
                <a:tab pos="8724900" algn="l"/>
                <a:tab pos="9305925" algn="l"/>
              </a:tabLst>
              <a:defRPr>
                <a:solidFill>
                  <a:schemeClr val="tx1"/>
                </a:solidFill>
                <a:latin typeface="Arial" panose="020B0604020202020204" pitchFamily="34" charset="0"/>
              </a:defRPr>
            </a:lvl2pPr>
            <a:lvl3pPr>
              <a:tabLst>
                <a:tab pos="581025" algn="l"/>
                <a:tab pos="1163638" algn="l"/>
                <a:tab pos="1744663" algn="l"/>
                <a:tab pos="2327275" algn="l"/>
                <a:tab pos="2908300" algn="l"/>
                <a:tab pos="3489325" algn="l"/>
                <a:tab pos="4071938" algn="l"/>
                <a:tab pos="4652963" algn="l"/>
                <a:tab pos="5235575" algn="l"/>
                <a:tab pos="5816600" algn="l"/>
                <a:tab pos="6397625" algn="l"/>
                <a:tab pos="6980238" algn="l"/>
                <a:tab pos="7561263" algn="l"/>
                <a:tab pos="8143875" algn="l"/>
                <a:tab pos="8724900" algn="l"/>
                <a:tab pos="9305925" algn="l"/>
              </a:tabLst>
              <a:defRPr>
                <a:solidFill>
                  <a:schemeClr val="tx1"/>
                </a:solidFill>
                <a:latin typeface="Arial" panose="020B0604020202020204" pitchFamily="34" charset="0"/>
              </a:defRPr>
            </a:lvl3pPr>
            <a:lvl4pPr>
              <a:tabLst>
                <a:tab pos="581025" algn="l"/>
                <a:tab pos="1163638" algn="l"/>
                <a:tab pos="1744663" algn="l"/>
                <a:tab pos="2327275" algn="l"/>
                <a:tab pos="2908300" algn="l"/>
                <a:tab pos="3489325" algn="l"/>
                <a:tab pos="4071938" algn="l"/>
                <a:tab pos="4652963" algn="l"/>
                <a:tab pos="5235575" algn="l"/>
                <a:tab pos="5816600" algn="l"/>
                <a:tab pos="6397625" algn="l"/>
                <a:tab pos="6980238" algn="l"/>
                <a:tab pos="7561263" algn="l"/>
                <a:tab pos="8143875" algn="l"/>
                <a:tab pos="8724900" algn="l"/>
                <a:tab pos="9305925" algn="l"/>
              </a:tabLst>
              <a:defRPr>
                <a:solidFill>
                  <a:schemeClr val="tx1"/>
                </a:solidFill>
                <a:latin typeface="Arial" panose="020B0604020202020204" pitchFamily="34" charset="0"/>
              </a:defRPr>
            </a:lvl4pPr>
            <a:lvl5pPr>
              <a:tabLst>
                <a:tab pos="581025" algn="l"/>
                <a:tab pos="1163638" algn="l"/>
                <a:tab pos="1744663" algn="l"/>
                <a:tab pos="2327275" algn="l"/>
                <a:tab pos="2908300" algn="l"/>
                <a:tab pos="3489325" algn="l"/>
                <a:tab pos="4071938" algn="l"/>
                <a:tab pos="4652963" algn="l"/>
                <a:tab pos="5235575" algn="l"/>
                <a:tab pos="5816600" algn="l"/>
                <a:tab pos="6397625" algn="l"/>
                <a:tab pos="6980238" algn="l"/>
                <a:tab pos="7561263" algn="l"/>
                <a:tab pos="8143875" algn="l"/>
                <a:tab pos="8724900" algn="l"/>
                <a:tab pos="9305925" algn="l"/>
              </a:tabLst>
              <a:defRPr>
                <a:solidFill>
                  <a:schemeClr val="tx1"/>
                </a:solidFill>
                <a:latin typeface="Arial" panose="020B0604020202020204" pitchFamily="34" charset="0"/>
              </a:defRPr>
            </a:lvl5pPr>
            <a:lvl6pPr eaLnBrk="0" fontAlgn="base" hangingPunct="0">
              <a:spcBef>
                <a:spcPct val="0"/>
              </a:spcBef>
              <a:spcAft>
                <a:spcPct val="0"/>
              </a:spcAft>
              <a:tabLst>
                <a:tab pos="581025" algn="l"/>
                <a:tab pos="1163638" algn="l"/>
                <a:tab pos="1744663" algn="l"/>
                <a:tab pos="2327275" algn="l"/>
                <a:tab pos="2908300" algn="l"/>
                <a:tab pos="3489325" algn="l"/>
                <a:tab pos="4071938" algn="l"/>
                <a:tab pos="4652963" algn="l"/>
                <a:tab pos="5235575" algn="l"/>
                <a:tab pos="5816600" algn="l"/>
                <a:tab pos="6397625" algn="l"/>
                <a:tab pos="6980238" algn="l"/>
                <a:tab pos="7561263" algn="l"/>
                <a:tab pos="8143875" algn="l"/>
                <a:tab pos="8724900" algn="l"/>
                <a:tab pos="9305925" algn="l"/>
              </a:tabLst>
              <a:defRPr>
                <a:solidFill>
                  <a:schemeClr val="tx1"/>
                </a:solidFill>
                <a:latin typeface="Arial" panose="020B0604020202020204" pitchFamily="34" charset="0"/>
              </a:defRPr>
            </a:lvl6pPr>
            <a:lvl7pPr eaLnBrk="0" fontAlgn="base" hangingPunct="0">
              <a:spcBef>
                <a:spcPct val="0"/>
              </a:spcBef>
              <a:spcAft>
                <a:spcPct val="0"/>
              </a:spcAft>
              <a:tabLst>
                <a:tab pos="581025" algn="l"/>
                <a:tab pos="1163638" algn="l"/>
                <a:tab pos="1744663" algn="l"/>
                <a:tab pos="2327275" algn="l"/>
                <a:tab pos="2908300" algn="l"/>
                <a:tab pos="3489325" algn="l"/>
                <a:tab pos="4071938" algn="l"/>
                <a:tab pos="4652963" algn="l"/>
                <a:tab pos="5235575" algn="l"/>
                <a:tab pos="5816600" algn="l"/>
                <a:tab pos="6397625" algn="l"/>
                <a:tab pos="6980238" algn="l"/>
                <a:tab pos="7561263" algn="l"/>
                <a:tab pos="8143875" algn="l"/>
                <a:tab pos="8724900" algn="l"/>
                <a:tab pos="9305925" algn="l"/>
              </a:tabLst>
              <a:defRPr>
                <a:solidFill>
                  <a:schemeClr val="tx1"/>
                </a:solidFill>
                <a:latin typeface="Arial" panose="020B0604020202020204" pitchFamily="34" charset="0"/>
              </a:defRPr>
            </a:lvl7pPr>
            <a:lvl8pPr eaLnBrk="0" fontAlgn="base" hangingPunct="0">
              <a:spcBef>
                <a:spcPct val="0"/>
              </a:spcBef>
              <a:spcAft>
                <a:spcPct val="0"/>
              </a:spcAft>
              <a:tabLst>
                <a:tab pos="581025" algn="l"/>
                <a:tab pos="1163638" algn="l"/>
                <a:tab pos="1744663" algn="l"/>
                <a:tab pos="2327275" algn="l"/>
                <a:tab pos="2908300" algn="l"/>
                <a:tab pos="3489325" algn="l"/>
                <a:tab pos="4071938" algn="l"/>
                <a:tab pos="4652963" algn="l"/>
                <a:tab pos="5235575" algn="l"/>
                <a:tab pos="5816600" algn="l"/>
                <a:tab pos="6397625" algn="l"/>
                <a:tab pos="6980238" algn="l"/>
                <a:tab pos="7561263" algn="l"/>
                <a:tab pos="8143875" algn="l"/>
                <a:tab pos="8724900" algn="l"/>
                <a:tab pos="9305925" algn="l"/>
              </a:tabLst>
              <a:defRPr>
                <a:solidFill>
                  <a:schemeClr val="tx1"/>
                </a:solidFill>
                <a:latin typeface="Arial" panose="020B0604020202020204" pitchFamily="34" charset="0"/>
              </a:defRPr>
            </a:lvl8pPr>
            <a:lvl9pPr eaLnBrk="0" fontAlgn="base" hangingPunct="0">
              <a:spcBef>
                <a:spcPct val="0"/>
              </a:spcBef>
              <a:spcAft>
                <a:spcPct val="0"/>
              </a:spcAft>
              <a:tabLst>
                <a:tab pos="581025" algn="l"/>
                <a:tab pos="1163638" algn="l"/>
                <a:tab pos="1744663" algn="l"/>
                <a:tab pos="2327275" algn="l"/>
                <a:tab pos="2908300" algn="l"/>
                <a:tab pos="3489325" algn="l"/>
                <a:tab pos="4071938" algn="l"/>
                <a:tab pos="4652963" algn="l"/>
                <a:tab pos="5235575" algn="l"/>
                <a:tab pos="5816600" algn="l"/>
                <a:tab pos="6397625" algn="l"/>
                <a:tab pos="6980238" algn="l"/>
                <a:tab pos="7561263" algn="l"/>
                <a:tab pos="8143875" algn="l"/>
                <a:tab pos="8724900" algn="l"/>
                <a:tab pos="9305925" algn="l"/>
              </a:tabLs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tab pos="581025" algn="l"/>
                <a:tab pos="1163638" algn="l"/>
                <a:tab pos="1744663" algn="l"/>
                <a:tab pos="2327275" algn="l"/>
                <a:tab pos="2908300" algn="l"/>
                <a:tab pos="3489325" algn="l"/>
                <a:tab pos="4071938" algn="l"/>
                <a:tab pos="4652963" algn="l"/>
                <a:tab pos="5235575" algn="l"/>
                <a:tab pos="5816600" algn="l"/>
                <a:tab pos="6397625" algn="l"/>
                <a:tab pos="6980238" algn="l"/>
                <a:tab pos="7561263" algn="l"/>
                <a:tab pos="8143875" algn="l"/>
                <a:tab pos="8724900" algn="l"/>
                <a:tab pos="9305925" algn="l"/>
              </a:tabLst>
            </a:pPr>
            <a:r>
              <a:rPr kumimoji="0" lang="en-US" altLang="en-US" sz="1600" b="0" i="0" u="none" strike="noStrike" cap="none" normalizeH="0" baseline="0" dirty="0">
                <a:ln>
                  <a:noFill/>
                </a:ln>
                <a:solidFill>
                  <a:schemeClr val="tx1"/>
                </a:solidFill>
                <a:effectLst/>
                <a:latin typeface="Arial Unicode MS" panose="020B0604020202020204" pitchFamily="34" charset="-128"/>
                <a:ea typeface="MS PGothic" panose="020B0600070205080204" pitchFamily="34" charset="-128"/>
              </a:rPr>
              <a:t>    </a:t>
            </a:r>
            <a:r>
              <a:rPr kumimoji="0" lang="en-US" altLang="en-US" sz="1600" b="0" i="0" u="none" strike="noStrike" cap="none" normalizeH="0" baseline="0" dirty="0">
                <a:ln>
                  <a:noFill/>
                </a:ln>
                <a:solidFill>
                  <a:srgbClr val="6F42C1"/>
                </a:solidFill>
                <a:effectLst/>
                <a:latin typeface="Consolas" panose="020B0609020204030204" pitchFamily="49" charset="0"/>
                <a:ea typeface="Consolas" panose="020B0609020204030204" pitchFamily="49" charset="0"/>
              </a:rPr>
              <a:t>dependencies</a:t>
            </a:r>
            <a:r>
              <a:rPr kumimoji="0" lang="en-US" altLang="en-US" sz="1600" b="0" i="0" u="none" strike="noStrike" cap="none" normalizeH="0" baseline="0" dirty="0">
                <a:ln>
                  <a:noFill/>
                </a:ln>
                <a:solidFill>
                  <a:srgbClr val="24292E"/>
                </a:solidFill>
                <a:effectLst/>
                <a:latin typeface="Consolas" panose="020B0609020204030204" pitchFamily="49" charset="0"/>
                <a:ea typeface="Consolas" panose="020B0609020204030204" pitchFamily="49" charset="0"/>
              </a:rPr>
              <a:t> {</a:t>
            </a:r>
            <a:r>
              <a:rPr kumimoji="0" lang="en-US" altLang="en-US" sz="900" b="0" i="0" u="none" strike="noStrike" cap="none" normalizeH="0" baseline="0" dirty="0">
                <a:ln>
                  <a:noFill/>
                </a:ln>
                <a:solidFill>
                  <a:schemeClr val="tx1"/>
                </a:solidFill>
                <a:effectLst/>
              </a:rPr>
              <a:t> </a:t>
            </a:r>
            <a:endParaRPr kumimoji="0" lang="en-US" altLang="en-US" sz="36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tab pos="581025" algn="l"/>
                <a:tab pos="1163638" algn="l"/>
                <a:tab pos="1744663" algn="l"/>
                <a:tab pos="2327275" algn="l"/>
                <a:tab pos="2908300" algn="l"/>
                <a:tab pos="3489325" algn="l"/>
                <a:tab pos="4071938" algn="l"/>
                <a:tab pos="4652963" algn="l"/>
                <a:tab pos="5235575" algn="l"/>
                <a:tab pos="5816600" algn="l"/>
                <a:tab pos="6397625" algn="l"/>
                <a:tab pos="6980238" algn="l"/>
                <a:tab pos="7561263" algn="l"/>
                <a:tab pos="8143875" algn="l"/>
                <a:tab pos="8724900" algn="l"/>
                <a:tab pos="9305925" algn="l"/>
              </a:tabLst>
            </a:pPr>
            <a:r>
              <a:rPr kumimoji="0" lang="en-US" altLang="en-US" sz="1600" b="0" i="0" u="none" strike="noStrike" cap="none" normalizeH="0" baseline="0" dirty="0">
                <a:ln>
                  <a:noFill/>
                </a:ln>
                <a:solidFill>
                  <a:srgbClr val="24292E"/>
                </a:solidFill>
                <a:effectLst/>
                <a:latin typeface="Consolas" panose="020B0609020204030204" pitchFamily="49" charset="0"/>
                <a:ea typeface="Consolas" panose="020B0609020204030204" pitchFamily="49" charset="0"/>
                <a:cs typeface="Times New Roman" panose="02020603050405020304" pitchFamily="18" charset="0"/>
              </a:rPr>
              <a:t>    </a:t>
            </a:r>
            <a:r>
              <a:rPr kumimoji="0" lang="en-US" altLang="en-US" sz="1600" b="0" i="0" u="none" strike="noStrike" cap="none" normalizeH="0" baseline="0" dirty="0">
                <a:ln>
                  <a:noFill/>
                </a:ln>
                <a:solidFill>
                  <a:srgbClr val="D73A49"/>
                </a:solidFill>
                <a:effectLst/>
                <a:latin typeface="Consolas" panose="020B0609020204030204" pitchFamily="49" charset="0"/>
                <a:ea typeface="Consolas" panose="020B0609020204030204" pitchFamily="49" charset="0"/>
                <a:cs typeface="Times New Roman" panose="02020603050405020304" pitchFamily="18" charset="0"/>
              </a:rPr>
              <a:t>..</a:t>
            </a:r>
            <a:r>
              <a:rPr kumimoji="0" lang="en-US" altLang="en-US" sz="1600" b="0" i="0" u="none" strike="noStrike" cap="none" normalizeH="0" baseline="0" dirty="0">
                <a:ln>
                  <a:noFill/>
                </a:ln>
                <a:solidFill>
                  <a:srgbClr val="24292E"/>
                </a:solidFill>
                <a:effectLst/>
                <a:latin typeface="Consolas" panose="020B0609020204030204" pitchFamily="49" charset="0"/>
                <a:ea typeface="Consolas" panose="020B0609020204030204" pitchFamily="49" charset="0"/>
                <a:cs typeface="Times New Roman" panose="02020603050405020304" pitchFamily="18" charset="0"/>
              </a:rPr>
              <a:t>.</a:t>
            </a:r>
            <a:endParaRPr kumimoji="0" lang="en-US" altLang="en-US" sz="900" b="0" i="0" u="none" strike="noStrike" cap="none" normalizeH="0" baseline="0" dirty="0">
              <a:ln>
                <a:noFill/>
              </a:ln>
              <a:solidFill>
                <a:schemeClr val="tx1"/>
              </a:solidFill>
              <a:effectLst/>
            </a:endParaRPr>
          </a:p>
          <a:p>
            <a:pPr lvl="0"/>
            <a:r>
              <a:rPr kumimoji="0" lang="en-US" altLang="en-US" sz="1600" b="0" i="0" u="none" strike="noStrike" cap="none" normalizeH="0" baseline="0" dirty="0">
                <a:ln>
                  <a:noFill/>
                </a:ln>
                <a:solidFill>
                  <a:srgbClr val="24292E"/>
                </a:solidFill>
                <a:effectLst/>
                <a:latin typeface="Consolas" panose="020B0609020204030204" pitchFamily="49" charset="0"/>
                <a:ea typeface="Consolas" panose="020B0609020204030204" pitchFamily="49" charset="0"/>
                <a:cs typeface="Times New Roman" panose="02020603050405020304" pitchFamily="18" charset="0"/>
              </a:rPr>
              <a:t>    </a:t>
            </a:r>
            <a:r>
              <a:rPr lang="en-US" sz="1600" dirty="0"/>
              <a:t>implementation "androidx.recyclerview:recyclerview:1.1.0"</a:t>
            </a:r>
            <a:br>
              <a:rPr lang="en-US" sz="1600" dirty="0"/>
            </a:br>
            <a:r>
              <a:rPr lang="en-US" sz="1600" dirty="0"/>
              <a:t>        // For control over item selection of both touch and mouse driven selection</a:t>
            </a:r>
            <a:br>
              <a:rPr lang="en-US" sz="1600" dirty="0"/>
            </a:br>
            <a:r>
              <a:rPr lang="en-US" sz="1600" dirty="0"/>
              <a:t>       implementation "androidx.recyclerview:recyclerview-selection:1.1.0”</a:t>
            </a:r>
          </a:p>
          <a:p>
            <a:pPr lvl="0"/>
            <a:r>
              <a:rPr kumimoji="0" lang="en-US" altLang="en-US" sz="1600" b="0" i="0" u="none" strike="noStrike" cap="none" normalizeH="0" baseline="0" dirty="0">
                <a:ln>
                  <a:noFill/>
                </a:ln>
                <a:solidFill>
                  <a:srgbClr val="24292E"/>
                </a:solidFill>
                <a:effectLst/>
                <a:latin typeface="Consolas" panose="020B0609020204030204" pitchFamily="49" charset="0"/>
                <a:ea typeface="Consolas" panose="020B0609020204030204" pitchFamily="49" charset="0"/>
                <a:cs typeface="Times New Roman" panose="02020603050405020304" pitchFamily="18" charset="0"/>
              </a:rPr>
              <a:t>}</a:t>
            </a:r>
            <a:endParaRPr kumimoji="0" lang="en-US" altLang="en-US" sz="36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216102375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7" name="Date Placeholder 1">
            <a:extLst>
              <a:ext uri="{FF2B5EF4-FFF2-40B4-BE49-F238E27FC236}">
                <a16:creationId xmlns:a16="http://schemas.microsoft.com/office/drawing/2014/main" id="{F4523473-C30F-124D-902B-19038184C502}"/>
              </a:ext>
            </a:extLst>
          </p:cNvPr>
          <p:cNvSpPr>
            <a:spLocks noGrp="1"/>
          </p:cNvSpPr>
          <p:nvPr>
            <p:ph type="dt" sz="quarter" idx="10"/>
          </p:nvPr>
        </p:nvSpPr>
        <p:spPr>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a:defRPr>
                <a:solidFill>
                  <a:schemeClr val="tx1"/>
                </a:solidFill>
                <a:latin typeface="Arial" panose="020B0604020202020204" pitchFamily="34" charset="0"/>
                <a:ea typeface="ＭＳ Ｐゴシック" panose="020B0600070205080204" pitchFamily="34" charset="-128"/>
              </a:defRPr>
            </a:lvl1pPr>
            <a:lvl2pPr marL="742950" indent="-285750">
              <a:defRPr>
                <a:solidFill>
                  <a:schemeClr val="tx1"/>
                </a:solidFill>
                <a:latin typeface="Arial" panose="020B0604020202020204" pitchFamily="34" charset="0"/>
                <a:ea typeface="ＭＳ Ｐゴシック" panose="020B0600070205080204" pitchFamily="34" charset="-128"/>
              </a:defRPr>
            </a:lvl2pPr>
            <a:lvl3pPr marL="1143000" indent="-228600">
              <a:defRPr>
                <a:solidFill>
                  <a:schemeClr val="tx1"/>
                </a:solidFill>
                <a:latin typeface="Arial" panose="020B0604020202020204" pitchFamily="34" charset="0"/>
                <a:ea typeface="ＭＳ Ｐゴシック" panose="020B0600070205080204" pitchFamily="34" charset="-128"/>
              </a:defRPr>
            </a:lvl3pPr>
            <a:lvl4pPr marL="1600200" indent="-228600">
              <a:defRPr>
                <a:solidFill>
                  <a:schemeClr val="tx1"/>
                </a:solidFill>
                <a:latin typeface="Arial" panose="020B0604020202020204" pitchFamily="34" charset="0"/>
                <a:ea typeface="ＭＳ Ｐゴシック" panose="020B0600070205080204" pitchFamily="34" charset="-128"/>
              </a:defRPr>
            </a:lvl4pPr>
            <a:lvl5pPr marL="2057400" indent="-228600">
              <a:defRPr>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fld id="{AFCCDE6D-CB64-2943-9246-D4A7C1C67985}" type="datetime1">
              <a:rPr lang="en-US" altLang="en-US" smtClean="0">
                <a:latin typeface="Garamond" panose="02020404030301010803" pitchFamily="18" charset="0"/>
              </a:rPr>
              <a:pPr/>
              <a:t>3/30/21</a:t>
            </a:fld>
            <a:endParaRPr lang="en-US" altLang="en-US">
              <a:latin typeface="Garamond" panose="02020404030301010803" pitchFamily="18" charset="0"/>
            </a:endParaRPr>
          </a:p>
        </p:txBody>
      </p:sp>
      <p:sp>
        <p:nvSpPr>
          <p:cNvPr id="29698" name="Footer Placeholder 2">
            <a:extLst>
              <a:ext uri="{FF2B5EF4-FFF2-40B4-BE49-F238E27FC236}">
                <a16:creationId xmlns:a16="http://schemas.microsoft.com/office/drawing/2014/main" id="{72B08EB9-BD1A-E044-81F2-4B984EB3E888}"/>
              </a:ext>
            </a:extLst>
          </p:cNvPr>
          <p:cNvSpPr>
            <a:spLocks noGrp="1"/>
          </p:cNvSpPr>
          <p:nvPr>
            <p:ph type="ftr"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ea typeface="ＭＳ Ｐゴシック" panose="020B0600070205080204" pitchFamily="34" charset="-128"/>
              </a:defRPr>
            </a:lvl1pPr>
            <a:lvl2pPr marL="742950" indent="-285750">
              <a:defRPr>
                <a:solidFill>
                  <a:schemeClr val="tx1"/>
                </a:solidFill>
                <a:latin typeface="Arial" panose="020B0604020202020204" pitchFamily="34" charset="0"/>
                <a:ea typeface="ＭＳ Ｐゴシック" panose="020B0600070205080204" pitchFamily="34" charset="-128"/>
              </a:defRPr>
            </a:lvl2pPr>
            <a:lvl3pPr marL="1143000" indent="-228600">
              <a:defRPr>
                <a:solidFill>
                  <a:schemeClr val="tx1"/>
                </a:solidFill>
                <a:latin typeface="Arial" panose="020B0604020202020204" pitchFamily="34" charset="0"/>
                <a:ea typeface="ＭＳ Ｐゴシック" panose="020B0600070205080204" pitchFamily="34" charset="-128"/>
              </a:defRPr>
            </a:lvl3pPr>
            <a:lvl4pPr marL="1600200" indent="-228600">
              <a:defRPr>
                <a:solidFill>
                  <a:schemeClr val="tx1"/>
                </a:solidFill>
                <a:latin typeface="Arial" panose="020B0604020202020204" pitchFamily="34" charset="0"/>
                <a:ea typeface="ＭＳ Ｐゴシック" panose="020B0600070205080204" pitchFamily="34" charset="-128"/>
              </a:defRPr>
            </a:lvl4pPr>
            <a:lvl5pPr marL="2057400" indent="-228600">
              <a:defRPr>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r>
              <a:rPr lang="en-US" altLang="en-US">
                <a:latin typeface="Garamond" panose="02020404030301010803" pitchFamily="18" charset="0"/>
              </a:rPr>
              <a:t>CIS 470: Mobile App Development</a:t>
            </a:r>
          </a:p>
        </p:txBody>
      </p:sp>
      <p:sp>
        <p:nvSpPr>
          <p:cNvPr id="29699" name="Slide Number Placeholder 3">
            <a:extLst>
              <a:ext uri="{FF2B5EF4-FFF2-40B4-BE49-F238E27FC236}">
                <a16:creationId xmlns:a16="http://schemas.microsoft.com/office/drawing/2014/main" id="{52206D89-51CF-7C4C-B8D2-88627906DE2D}"/>
              </a:ext>
            </a:extLst>
          </p:cNvPr>
          <p:cNvSpPr>
            <a:spLocks noGrp="1"/>
          </p:cNvSpPr>
          <p:nvPr>
            <p:ph type="sldNum" sz="quarter" idx="12"/>
          </p:nvPr>
        </p:nvSpPr>
        <p:spPr>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a:defRPr>
                <a:solidFill>
                  <a:schemeClr val="tx1"/>
                </a:solidFill>
                <a:latin typeface="Arial" panose="020B0604020202020204" pitchFamily="34" charset="0"/>
                <a:ea typeface="ＭＳ Ｐゴシック" panose="020B0600070205080204" pitchFamily="34" charset="-128"/>
              </a:defRPr>
            </a:lvl1pPr>
            <a:lvl2pPr marL="742950" indent="-285750">
              <a:defRPr>
                <a:solidFill>
                  <a:schemeClr val="tx1"/>
                </a:solidFill>
                <a:latin typeface="Arial" panose="020B0604020202020204" pitchFamily="34" charset="0"/>
                <a:ea typeface="ＭＳ Ｐゴシック" panose="020B0600070205080204" pitchFamily="34" charset="-128"/>
              </a:defRPr>
            </a:lvl2pPr>
            <a:lvl3pPr marL="1143000" indent="-228600">
              <a:defRPr>
                <a:solidFill>
                  <a:schemeClr val="tx1"/>
                </a:solidFill>
                <a:latin typeface="Arial" panose="020B0604020202020204" pitchFamily="34" charset="0"/>
                <a:ea typeface="ＭＳ Ｐゴシック" panose="020B0600070205080204" pitchFamily="34" charset="-128"/>
              </a:defRPr>
            </a:lvl3pPr>
            <a:lvl4pPr marL="1600200" indent="-228600">
              <a:defRPr>
                <a:solidFill>
                  <a:schemeClr val="tx1"/>
                </a:solidFill>
                <a:latin typeface="Arial" panose="020B0604020202020204" pitchFamily="34" charset="0"/>
                <a:ea typeface="ＭＳ Ｐゴシック" panose="020B0600070205080204" pitchFamily="34" charset="-128"/>
              </a:defRPr>
            </a:lvl4pPr>
            <a:lvl5pPr marL="2057400" indent="-228600">
              <a:defRPr>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fld id="{CA7FCC0A-1AB5-094B-8E0F-A091B1F89F58}" type="slidenum">
              <a:rPr lang="en-US" altLang="en-US" smtClean="0">
                <a:latin typeface="Garamond" panose="02020404030301010803" pitchFamily="18" charset="0"/>
              </a:rPr>
              <a:pPr/>
              <a:t>8</a:t>
            </a:fld>
            <a:endParaRPr lang="en-US" altLang="en-US">
              <a:latin typeface="Garamond" panose="02020404030301010803" pitchFamily="18" charset="0"/>
            </a:endParaRPr>
          </a:p>
        </p:txBody>
      </p:sp>
      <p:sp>
        <p:nvSpPr>
          <p:cNvPr id="10" name="Rectangle 2">
            <a:extLst>
              <a:ext uri="{FF2B5EF4-FFF2-40B4-BE49-F238E27FC236}">
                <a16:creationId xmlns:a16="http://schemas.microsoft.com/office/drawing/2014/main" id="{3AAA5424-835B-254D-8E7D-8FF2946718D7}"/>
              </a:ext>
            </a:extLst>
          </p:cNvPr>
          <p:cNvSpPr txBox="1">
            <a:spLocks noChangeArrowheads="1"/>
          </p:cNvSpPr>
          <p:nvPr/>
        </p:nvSpPr>
        <p:spPr bwMode="auto">
          <a:xfrm>
            <a:off x="385763" y="282575"/>
            <a:ext cx="8229600" cy="6667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lgn="l" rtl="0" eaLnBrk="0" fontAlgn="base" hangingPunct="0">
              <a:spcBef>
                <a:spcPct val="0"/>
              </a:spcBef>
              <a:spcAft>
                <a:spcPct val="0"/>
              </a:spcAft>
              <a:defRPr sz="4200">
                <a:solidFill>
                  <a:schemeClr val="tx2"/>
                </a:solidFill>
                <a:latin typeface="+mj-lt"/>
                <a:ea typeface="+mj-ea"/>
                <a:cs typeface="ＭＳ Ｐゴシック" charset="0"/>
              </a:defRPr>
            </a:lvl1pPr>
            <a:lvl2pPr algn="l" rtl="0" eaLnBrk="0" fontAlgn="base" hangingPunct="0">
              <a:spcBef>
                <a:spcPct val="0"/>
              </a:spcBef>
              <a:spcAft>
                <a:spcPct val="0"/>
              </a:spcAft>
              <a:defRPr sz="4200">
                <a:solidFill>
                  <a:schemeClr val="tx2"/>
                </a:solidFill>
                <a:latin typeface="Garamond" charset="0"/>
                <a:ea typeface="ＭＳ Ｐゴシック" charset="0"/>
                <a:cs typeface="ＭＳ Ｐゴシック" charset="0"/>
              </a:defRPr>
            </a:lvl2pPr>
            <a:lvl3pPr algn="l" rtl="0" eaLnBrk="0" fontAlgn="base" hangingPunct="0">
              <a:spcBef>
                <a:spcPct val="0"/>
              </a:spcBef>
              <a:spcAft>
                <a:spcPct val="0"/>
              </a:spcAft>
              <a:defRPr sz="4200">
                <a:solidFill>
                  <a:schemeClr val="tx2"/>
                </a:solidFill>
                <a:latin typeface="Garamond" charset="0"/>
                <a:ea typeface="ＭＳ Ｐゴシック" charset="0"/>
                <a:cs typeface="ＭＳ Ｐゴシック" charset="0"/>
              </a:defRPr>
            </a:lvl3pPr>
            <a:lvl4pPr algn="l" rtl="0" eaLnBrk="0" fontAlgn="base" hangingPunct="0">
              <a:spcBef>
                <a:spcPct val="0"/>
              </a:spcBef>
              <a:spcAft>
                <a:spcPct val="0"/>
              </a:spcAft>
              <a:defRPr sz="4200">
                <a:solidFill>
                  <a:schemeClr val="tx2"/>
                </a:solidFill>
                <a:latin typeface="Garamond" charset="0"/>
                <a:ea typeface="ＭＳ Ｐゴシック" charset="0"/>
                <a:cs typeface="ＭＳ Ｐゴシック" charset="0"/>
              </a:defRPr>
            </a:lvl4pPr>
            <a:lvl5pPr algn="l" rtl="0" eaLnBrk="0" fontAlgn="base" hangingPunct="0">
              <a:spcBef>
                <a:spcPct val="0"/>
              </a:spcBef>
              <a:spcAft>
                <a:spcPct val="0"/>
              </a:spcAft>
              <a:defRPr sz="4200">
                <a:solidFill>
                  <a:schemeClr val="tx2"/>
                </a:solidFill>
                <a:latin typeface="Garamond" charset="0"/>
                <a:ea typeface="ＭＳ Ｐゴシック" charset="0"/>
                <a:cs typeface="ＭＳ Ｐゴシック" charset="0"/>
              </a:defRPr>
            </a:lvl5pPr>
            <a:lvl6pPr marL="457200" algn="l" rtl="0" fontAlgn="base">
              <a:spcBef>
                <a:spcPct val="0"/>
              </a:spcBef>
              <a:spcAft>
                <a:spcPct val="0"/>
              </a:spcAft>
              <a:defRPr sz="4200">
                <a:solidFill>
                  <a:schemeClr val="tx2"/>
                </a:solidFill>
                <a:latin typeface="Garamond" charset="0"/>
                <a:ea typeface="ＭＳ Ｐゴシック" charset="0"/>
                <a:cs typeface="Arial" charset="0"/>
              </a:defRPr>
            </a:lvl6pPr>
            <a:lvl7pPr marL="914400" algn="l" rtl="0" fontAlgn="base">
              <a:spcBef>
                <a:spcPct val="0"/>
              </a:spcBef>
              <a:spcAft>
                <a:spcPct val="0"/>
              </a:spcAft>
              <a:defRPr sz="4200">
                <a:solidFill>
                  <a:schemeClr val="tx2"/>
                </a:solidFill>
                <a:latin typeface="Garamond" charset="0"/>
                <a:ea typeface="ＭＳ Ｐゴシック" charset="0"/>
                <a:cs typeface="Arial" charset="0"/>
              </a:defRPr>
            </a:lvl7pPr>
            <a:lvl8pPr marL="1371600" algn="l" rtl="0" fontAlgn="base">
              <a:spcBef>
                <a:spcPct val="0"/>
              </a:spcBef>
              <a:spcAft>
                <a:spcPct val="0"/>
              </a:spcAft>
              <a:defRPr sz="4200">
                <a:solidFill>
                  <a:schemeClr val="tx2"/>
                </a:solidFill>
                <a:latin typeface="Garamond" charset="0"/>
                <a:ea typeface="ＭＳ Ｐゴシック" charset="0"/>
                <a:cs typeface="Arial" charset="0"/>
              </a:defRPr>
            </a:lvl8pPr>
            <a:lvl9pPr marL="1828800" algn="l" rtl="0" fontAlgn="base">
              <a:spcBef>
                <a:spcPct val="0"/>
              </a:spcBef>
              <a:spcAft>
                <a:spcPct val="0"/>
              </a:spcAft>
              <a:defRPr sz="4200">
                <a:solidFill>
                  <a:schemeClr val="tx2"/>
                </a:solidFill>
                <a:latin typeface="Garamond" charset="0"/>
                <a:ea typeface="ＭＳ Ｐゴシック" charset="0"/>
                <a:cs typeface="Arial" charset="0"/>
              </a:defRPr>
            </a:lvl9pPr>
          </a:lstStyle>
          <a:p>
            <a:pPr eaLnBrk="1" hangingPunct="1">
              <a:defRPr/>
            </a:pPr>
            <a:r>
              <a:rPr lang="en-US" altLang="en-US" sz="3600" kern="0" dirty="0">
                <a:cs typeface="ＭＳ Ｐゴシック" panose="020B0600070205080204" pitchFamily="34" charset="-128"/>
              </a:rPr>
              <a:t>Defining a Model</a:t>
            </a:r>
          </a:p>
        </p:txBody>
      </p:sp>
      <p:sp>
        <p:nvSpPr>
          <p:cNvPr id="8" name="Rectangle 3">
            <a:extLst>
              <a:ext uri="{FF2B5EF4-FFF2-40B4-BE49-F238E27FC236}">
                <a16:creationId xmlns:a16="http://schemas.microsoft.com/office/drawing/2014/main" id="{D8184884-7549-7A4E-9B16-35AD128A92C0}"/>
              </a:ext>
            </a:extLst>
          </p:cNvPr>
          <p:cNvSpPr txBox="1">
            <a:spLocks noChangeArrowheads="1"/>
          </p:cNvSpPr>
          <p:nvPr/>
        </p:nvSpPr>
        <p:spPr bwMode="auto">
          <a:xfrm>
            <a:off x="457199" y="1043858"/>
            <a:ext cx="8022921" cy="111061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342900" indent="-342900" algn="l" rtl="0" eaLnBrk="0" fontAlgn="base" hangingPunct="0">
              <a:spcBef>
                <a:spcPct val="20000"/>
              </a:spcBef>
              <a:spcAft>
                <a:spcPct val="0"/>
              </a:spcAft>
              <a:buClr>
                <a:schemeClr val="accent1"/>
              </a:buClr>
              <a:buSzPct val="65000"/>
              <a:buFont typeface="Wingdings" pitchFamily="2" charset="2"/>
              <a:buChar char="n"/>
              <a:defRPr sz="3000">
                <a:solidFill>
                  <a:schemeClr val="tx1"/>
                </a:solidFill>
                <a:latin typeface="+mn-lt"/>
                <a:ea typeface="+mn-ea"/>
                <a:cs typeface="ＭＳ Ｐゴシック" charset="0"/>
              </a:defRPr>
            </a:lvl1pPr>
            <a:lvl2pPr marL="669925" indent="-325438" algn="l" rtl="0" eaLnBrk="0" fontAlgn="base" hangingPunct="0">
              <a:spcBef>
                <a:spcPct val="20000"/>
              </a:spcBef>
              <a:spcAft>
                <a:spcPct val="0"/>
              </a:spcAft>
              <a:buClr>
                <a:schemeClr val="accent2"/>
              </a:buClr>
              <a:buSzPct val="60000"/>
              <a:buFont typeface="Wingdings" pitchFamily="2" charset="2"/>
              <a:buChar char="q"/>
              <a:defRPr sz="2600">
                <a:solidFill>
                  <a:schemeClr val="tx1"/>
                </a:solidFill>
                <a:latin typeface="+mn-lt"/>
                <a:ea typeface="ＭＳ Ｐゴシック" charset="0"/>
                <a:cs typeface="+mn-cs"/>
              </a:defRPr>
            </a:lvl2pPr>
            <a:lvl3pPr marL="1022350" indent="-350838" algn="l" rtl="0" eaLnBrk="0" fontAlgn="base" hangingPunct="0">
              <a:spcBef>
                <a:spcPct val="20000"/>
              </a:spcBef>
              <a:spcAft>
                <a:spcPct val="0"/>
              </a:spcAft>
              <a:buClr>
                <a:schemeClr val="accent1"/>
              </a:buClr>
              <a:buSzPct val="65000"/>
              <a:buFont typeface="Wingdings" pitchFamily="2" charset="2"/>
              <a:buChar char="n"/>
              <a:defRPr sz="2200">
                <a:solidFill>
                  <a:schemeClr val="tx1"/>
                </a:solidFill>
                <a:latin typeface="+mn-lt"/>
                <a:ea typeface="Arial" charset="0"/>
                <a:cs typeface="+mn-cs"/>
              </a:defRPr>
            </a:lvl3pPr>
            <a:lvl4pPr marL="1339850" indent="-315913" algn="l" rtl="0" eaLnBrk="0" fontAlgn="base" hangingPunct="0">
              <a:spcBef>
                <a:spcPct val="20000"/>
              </a:spcBef>
              <a:spcAft>
                <a:spcPct val="0"/>
              </a:spcAft>
              <a:buClr>
                <a:schemeClr val="accent2"/>
              </a:buClr>
              <a:buSzPct val="70000"/>
              <a:buFont typeface="Wingdings" pitchFamily="2" charset="2"/>
              <a:buChar char="q"/>
              <a:defRPr sz="2000">
                <a:solidFill>
                  <a:schemeClr val="tx1"/>
                </a:solidFill>
                <a:latin typeface="+mn-lt"/>
                <a:ea typeface="Arial" charset="0"/>
                <a:cs typeface="+mn-cs"/>
              </a:defRPr>
            </a:lvl4pPr>
            <a:lvl5pPr marL="1681163" indent="-339725" algn="l" rtl="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mn-lt"/>
                <a:ea typeface="Arial" charset="0"/>
                <a:cs typeface="+mn-cs"/>
              </a:defRPr>
            </a:lvl5pPr>
            <a:lvl6pPr marL="2138363" indent="-339725" algn="l" rtl="0" fontAlgn="base">
              <a:spcBef>
                <a:spcPct val="20000"/>
              </a:spcBef>
              <a:spcAft>
                <a:spcPct val="0"/>
              </a:spcAft>
              <a:buClr>
                <a:schemeClr val="accent1"/>
              </a:buClr>
              <a:buSzPct val="75000"/>
              <a:buFont typeface="Wingdings" charset="0"/>
              <a:buChar char="§"/>
              <a:defRPr sz="2000">
                <a:solidFill>
                  <a:schemeClr val="tx1"/>
                </a:solidFill>
                <a:latin typeface="+mn-lt"/>
                <a:ea typeface="Arial" charset="0"/>
                <a:cs typeface="+mn-cs"/>
              </a:defRPr>
            </a:lvl6pPr>
            <a:lvl7pPr marL="2595563" indent="-339725" algn="l" rtl="0" fontAlgn="base">
              <a:spcBef>
                <a:spcPct val="20000"/>
              </a:spcBef>
              <a:spcAft>
                <a:spcPct val="0"/>
              </a:spcAft>
              <a:buClr>
                <a:schemeClr val="accent1"/>
              </a:buClr>
              <a:buSzPct val="75000"/>
              <a:buFont typeface="Wingdings" charset="0"/>
              <a:buChar char="§"/>
              <a:defRPr sz="2000">
                <a:solidFill>
                  <a:schemeClr val="tx1"/>
                </a:solidFill>
                <a:latin typeface="+mn-lt"/>
                <a:ea typeface="Arial" charset="0"/>
                <a:cs typeface="+mn-cs"/>
              </a:defRPr>
            </a:lvl7pPr>
            <a:lvl8pPr marL="3052763" indent="-339725" algn="l" rtl="0" fontAlgn="base">
              <a:spcBef>
                <a:spcPct val="20000"/>
              </a:spcBef>
              <a:spcAft>
                <a:spcPct val="0"/>
              </a:spcAft>
              <a:buClr>
                <a:schemeClr val="accent1"/>
              </a:buClr>
              <a:buSzPct val="75000"/>
              <a:buFont typeface="Wingdings" charset="0"/>
              <a:buChar char="§"/>
              <a:defRPr sz="2000">
                <a:solidFill>
                  <a:schemeClr val="tx1"/>
                </a:solidFill>
                <a:latin typeface="+mn-lt"/>
                <a:ea typeface="Arial" charset="0"/>
                <a:cs typeface="+mn-cs"/>
              </a:defRPr>
            </a:lvl8pPr>
            <a:lvl9pPr marL="3509963" indent="-339725" algn="l" rtl="0" fontAlgn="base">
              <a:spcBef>
                <a:spcPct val="20000"/>
              </a:spcBef>
              <a:spcAft>
                <a:spcPct val="0"/>
              </a:spcAft>
              <a:buClr>
                <a:schemeClr val="accent1"/>
              </a:buClr>
              <a:buSzPct val="75000"/>
              <a:buFont typeface="Wingdings" charset="0"/>
              <a:buChar char="§"/>
              <a:defRPr sz="2000">
                <a:solidFill>
                  <a:schemeClr val="tx1"/>
                </a:solidFill>
                <a:latin typeface="+mn-lt"/>
                <a:ea typeface="Arial" charset="0"/>
                <a:cs typeface="+mn-cs"/>
              </a:defRPr>
            </a:lvl9pPr>
          </a:lstStyle>
          <a:p>
            <a:pPr>
              <a:defRPr/>
            </a:pPr>
            <a:r>
              <a:rPr lang="en-US" altLang="en-US" sz="2400" kern="0" dirty="0">
                <a:cs typeface="ＭＳ Ｐゴシック" panose="020B0600070205080204" pitchFamily="34" charset="-128"/>
              </a:rPr>
              <a:t>Every </a:t>
            </a:r>
            <a:r>
              <a:rPr lang="en-US" altLang="en-US" sz="2400" kern="0" dirty="0" err="1">
                <a:cs typeface="ＭＳ Ｐゴシック" panose="020B0600070205080204" pitchFamily="34" charset="-128"/>
              </a:rPr>
              <a:t>RecyclerView</a:t>
            </a:r>
            <a:r>
              <a:rPr lang="en-US" altLang="en-US" sz="2400" kern="0" dirty="0">
                <a:cs typeface="ＭＳ Ｐゴシック" panose="020B0600070205080204" pitchFamily="34" charset="-128"/>
              </a:rPr>
              <a:t> is backed by a source for data</a:t>
            </a:r>
            <a:endParaRPr lang="en-US" altLang="en-US" sz="1800" kern="0" dirty="0">
              <a:cs typeface="ＭＳ Ｐゴシック" panose="020B0600070205080204" pitchFamily="34" charset="-128"/>
            </a:endParaRPr>
          </a:p>
        </p:txBody>
      </p:sp>
      <p:sp>
        <p:nvSpPr>
          <p:cNvPr id="3" name="Rectangle 2">
            <a:extLst>
              <a:ext uri="{FF2B5EF4-FFF2-40B4-BE49-F238E27FC236}">
                <a16:creationId xmlns:a16="http://schemas.microsoft.com/office/drawing/2014/main" id="{683D9320-2C55-B04C-8570-8D518288AA4A}"/>
              </a:ext>
            </a:extLst>
          </p:cNvPr>
          <p:cNvSpPr/>
          <p:nvPr/>
        </p:nvSpPr>
        <p:spPr>
          <a:xfrm>
            <a:off x="610643" y="1661797"/>
            <a:ext cx="7716031" cy="4524315"/>
          </a:xfrm>
          <a:prstGeom prst="rect">
            <a:avLst/>
          </a:prstGeom>
          <a:solidFill>
            <a:schemeClr val="tx2">
              <a:lumMod val="20000"/>
              <a:lumOff val="80000"/>
            </a:schemeClr>
          </a:solidFill>
          <a:ln>
            <a:solidFill>
              <a:schemeClr val="accent1"/>
            </a:solidFill>
          </a:ln>
        </p:spPr>
        <p:txBody>
          <a:bodyPr wrap="square">
            <a:spAutoFit/>
          </a:bodyPr>
          <a:lstStyle/>
          <a:p>
            <a:r>
              <a:rPr lang="en-US" sz="1200" dirty="0">
                <a:solidFill>
                  <a:srgbClr val="CC7832"/>
                </a:solidFill>
              </a:rPr>
              <a:t>import </a:t>
            </a:r>
            <a:r>
              <a:rPr lang="en-US" sz="1200" dirty="0" err="1"/>
              <a:t>java.util.ArrayList</a:t>
            </a:r>
            <a:r>
              <a:rPr lang="en-US" sz="1200" dirty="0">
                <a:solidFill>
                  <a:srgbClr val="CC7832"/>
                </a:solidFill>
              </a:rPr>
              <a:t>;</a:t>
            </a:r>
            <a:br>
              <a:rPr lang="en-US" sz="1200" dirty="0">
                <a:solidFill>
                  <a:srgbClr val="CC7832"/>
                </a:solidFill>
              </a:rPr>
            </a:br>
            <a:br>
              <a:rPr lang="en-US" sz="1200" dirty="0">
                <a:solidFill>
                  <a:srgbClr val="CC7832"/>
                </a:solidFill>
              </a:rPr>
            </a:br>
            <a:r>
              <a:rPr lang="en-US" sz="1200" dirty="0">
                <a:solidFill>
                  <a:srgbClr val="CC7832"/>
                </a:solidFill>
              </a:rPr>
              <a:t>public class </a:t>
            </a:r>
            <a:r>
              <a:rPr lang="en-US" sz="1200" dirty="0"/>
              <a:t>Contact {</a:t>
            </a:r>
            <a:br>
              <a:rPr lang="en-US" sz="1200" dirty="0"/>
            </a:br>
            <a:r>
              <a:rPr lang="en-US" sz="1200" dirty="0"/>
              <a:t>    </a:t>
            </a:r>
            <a:r>
              <a:rPr lang="en-US" sz="1200" dirty="0">
                <a:solidFill>
                  <a:srgbClr val="CC7832"/>
                </a:solidFill>
              </a:rPr>
              <a:t>private </a:t>
            </a:r>
            <a:r>
              <a:rPr lang="en-US" sz="1200" dirty="0"/>
              <a:t>String </a:t>
            </a:r>
            <a:r>
              <a:rPr lang="en-US" sz="1200" dirty="0" err="1">
                <a:solidFill>
                  <a:srgbClr val="9876AA"/>
                </a:solidFill>
              </a:rPr>
              <a:t>mName</a:t>
            </a:r>
            <a:r>
              <a:rPr lang="en-US" sz="1200" dirty="0">
                <a:solidFill>
                  <a:srgbClr val="CC7832"/>
                </a:solidFill>
              </a:rPr>
              <a:t>;</a:t>
            </a:r>
            <a:br>
              <a:rPr lang="en-US" sz="1200" dirty="0">
                <a:solidFill>
                  <a:srgbClr val="CC7832"/>
                </a:solidFill>
              </a:rPr>
            </a:br>
            <a:r>
              <a:rPr lang="en-US" sz="1200" dirty="0">
                <a:solidFill>
                  <a:srgbClr val="CC7832"/>
                </a:solidFill>
              </a:rPr>
              <a:t>    private </a:t>
            </a:r>
            <a:r>
              <a:rPr lang="en-US" sz="1200" dirty="0" err="1">
                <a:solidFill>
                  <a:srgbClr val="CC7832"/>
                </a:solidFill>
              </a:rPr>
              <a:t>boolean</a:t>
            </a:r>
            <a:r>
              <a:rPr lang="en-US" sz="1200" dirty="0">
                <a:solidFill>
                  <a:srgbClr val="CC7832"/>
                </a:solidFill>
              </a:rPr>
              <a:t> </a:t>
            </a:r>
            <a:r>
              <a:rPr lang="en-US" sz="1200" dirty="0" err="1">
                <a:solidFill>
                  <a:srgbClr val="9876AA"/>
                </a:solidFill>
              </a:rPr>
              <a:t>mOnline</a:t>
            </a:r>
            <a:r>
              <a:rPr lang="en-US" sz="1200" dirty="0">
                <a:solidFill>
                  <a:srgbClr val="CC7832"/>
                </a:solidFill>
              </a:rPr>
              <a:t>;</a:t>
            </a:r>
            <a:br>
              <a:rPr lang="en-US" sz="1200" dirty="0">
                <a:solidFill>
                  <a:srgbClr val="CC7832"/>
                </a:solidFill>
              </a:rPr>
            </a:br>
            <a:r>
              <a:rPr lang="en-US" sz="1200" dirty="0">
                <a:solidFill>
                  <a:srgbClr val="CC7832"/>
                </a:solidFill>
              </a:rPr>
              <a:t>    public </a:t>
            </a:r>
            <a:r>
              <a:rPr lang="en-US" sz="1200" dirty="0">
                <a:solidFill>
                  <a:srgbClr val="FFC66D"/>
                </a:solidFill>
              </a:rPr>
              <a:t>Contact</a:t>
            </a:r>
            <a:r>
              <a:rPr lang="en-US" sz="1200" dirty="0"/>
              <a:t>(String name</a:t>
            </a:r>
            <a:r>
              <a:rPr lang="en-US" sz="1200" dirty="0">
                <a:solidFill>
                  <a:srgbClr val="CC7832"/>
                </a:solidFill>
              </a:rPr>
              <a:t>, </a:t>
            </a:r>
            <a:r>
              <a:rPr lang="en-US" sz="1200" dirty="0" err="1">
                <a:solidFill>
                  <a:srgbClr val="CC7832"/>
                </a:solidFill>
              </a:rPr>
              <a:t>boolean</a:t>
            </a:r>
            <a:r>
              <a:rPr lang="en-US" sz="1200" dirty="0">
                <a:solidFill>
                  <a:srgbClr val="CC7832"/>
                </a:solidFill>
              </a:rPr>
              <a:t> </a:t>
            </a:r>
            <a:r>
              <a:rPr lang="en-US" sz="1200" dirty="0"/>
              <a:t>online) {</a:t>
            </a:r>
            <a:br>
              <a:rPr lang="en-US" sz="1200" dirty="0"/>
            </a:br>
            <a:r>
              <a:rPr lang="en-US" sz="1200" dirty="0"/>
              <a:t>        </a:t>
            </a:r>
            <a:r>
              <a:rPr lang="en-US" sz="1200" dirty="0" err="1">
                <a:solidFill>
                  <a:srgbClr val="9876AA"/>
                </a:solidFill>
              </a:rPr>
              <a:t>mName</a:t>
            </a:r>
            <a:r>
              <a:rPr lang="en-US" sz="1200" dirty="0">
                <a:solidFill>
                  <a:srgbClr val="9876AA"/>
                </a:solidFill>
              </a:rPr>
              <a:t> </a:t>
            </a:r>
            <a:r>
              <a:rPr lang="en-US" sz="1200" dirty="0"/>
              <a:t>= name</a:t>
            </a:r>
            <a:r>
              <a:rPr lang="en-US" sz="1200" dirty="0">
                <a:solidFill>
                  <a:srgbClr val="CC7832"/>
                </a:solidFill>
              </a:rPr>
              <a:t>;</a:t>
            </a:r>
            <a:br>
              <a:rPr lang="en-US" sz="1200" dirty="0">
                <a:solidFill>
                  <a:srgbClr val="CC7832"/>
                </a:solidFill>
              </a:rPr>
            </a:br>
            <a:r>
              <a:rPr lang="en-US" sz="1200" dirty="0">
                <a:solidFill>
                  <a:srgbClr val="CC7832"/>
                </a:solidFill>
              </a:rPr>
              <a:t>        </a:t>
            </a:r>
            <a:r>
              <a:rPr lang="en-US" sz="1200" dirty="0" err="1">
                <a:solidFill>
                  <a:srgbClr val="9876AA"/>
                </a:solidFill>
              </a:rPr>
              <a:t>mOnline</a:t>
            </a:r>
            <a:r>
              <a:rPr lang="en-US" sz="1200" dirty="0">
                <a:solidFill>
                  <a:srgbClr val="9876AA"/>
                </a:solidFill>
              </a:rPr>
              <a:t> </a:t>
            </a:r>
            <a:r>
              <a:rPr lang="en-US" sz="1200" dirty="0"/>
              <a:t>= online</a:t>
            </a:r>
            <a:r>
              <a:rPr lang="en-US" sz="1200" dirty="0">
                <a:solidFill>
                  <a:srgbClr val="CC7832"/>
                </a:solidFill>
              </a:rPr>
              <a:t>;</a:t>
            </a:r>
            <a:br>
              <a:rPr lang="en-US" sz="1200" dirty="0">
                <a:solidFill>
                  <a:srgbClr val="CC7832"/>
                </a:solidFill>
              </a:rPr>
            </a:br>
            <a:r>
              <a:rPr lang="en-US" sz="1200" dirty="0">
                <a:solidFill>
                  <a:srgbClr val="CC7832"/>
                </a:solidFill>
              </a:rPr>
              <a:t>    </a:t>
            </a:r>
            <a:r>
              <a:rPr lang="en-US" sz="1200" dirty="0"/>
              <a:t>}</a:t>
            </a:r>
            <a:br>
              <a:rPr lang="en-US" sz="1200" dirty="0"/>
            </a:br>
            <a:r>
              <a:rPr lang="en-US" sz="1200" dirty="0"/>
              <a:t>    </a:t>
            </a:r>
            <a:r>
              <a:rPr lang="en-US" sz="1200" dirty="0">
                <a:solidFill>
                  <a:srgbClr val="CC7832"/>
                </a:solidFill>
              </a:rPr>
              <a:t>public </a:t>
            </a:r>
            <a:r>
              <a:rPr lang="en-US" sz="1200" dirty="0"/>
              <a:t>String </a:t>
            </a:r>
            <a:r>
              <a:rPr lang="en-US" sz="1200" dirty="0" err="1">
                <a:solidFill>
                  <a:srgbClr val="FFC66D"/>
                </a:solidFill>
              </a:rPr>
              <a:t>getName</a:t>
            </a:r>
            <a:r>
              <a:rPr lang="en-US" sz="1200" dirty="0"/>
              <a:t>() {</a:t>
            </a:r>
            <a:br>
              <a:rPr lang="en-US" sz="1200" dirty="0"/>
            </a:br>
            <a:r>
              <a:rPr lang="en-US" sz="1200" dirty="0"/>
              <a:t>        </a:t>
            </a:r>
            <a:r>
              <a:rPr lang="en-US" sz="1200" dirty="0">
                <a:solidFill>
                  <a:srgbClr val="CC7832"/>
                </a:solidFill>
              </a:rPr>
              <a:t>return </a:t>
            </a:r>
            <a:r>
              <a:rPr lang="en-US" sz="1200" dirty="0" err="1">
                <a:solidFill>
                  <a:srgbClr val="9876AA"/>
                </a:solidFill>
              </a:rPr>
              <a:t>mName</a:t>
            </a:r>
            <a:r>
              <a:rPr lang="en-US" sz="1200" dirty="0">
                <a:solidFill>
                  <a:srgbClr val="CC7832"/>
                </a:solidFill>
              </a:rPr>
              <a:t>;</a:t>
            </a:r>
            <a:br>
              <a:rPr lang="en-US" sz="1200" dirty="0">
                <a:solidFill>
                  <a:srgbClr val="CC7832"/>
                </a:solidFill>
              </a:rPr>
            </a:br>
            <a:r>
              <a:rPr lang="en-US" sz="1200" dirty="0">
                <a:solidFill>
                  <a:srgbClr val="CC7832"/>
                </a:solidFill>
              </a:rPr>
              <a:t>    </a:t>
            </a:r>
            <a:r>
              <a:rPr lang="en-US" sz="1200" dirty="0"/>
              <a:t>}</a:t>
            </a:r>
            <a:br>
              <a:rPr lang="en-US" sz="1200" dirty="0"/>
            </a:br>
            <a:r>
              <a:rPr lang="en-US" sz="1200" dirty="0"/>
              <a:t>    </a:t>
            </a:r>
            <a:r>
              <a:rPr lang="en-US" sz="1200" dirty="0">
                <a:solidFill>
                  <a:srgbClr val="CC7832"/>
                </a:solidFill>
              </a:rPr>
              <a:t>public </a:t>
            </a:r>
            <a:r>
              <a:rPr lang="en-US" sz="1200" dirty="0" err="1">
                <a:solidFill>
                  <a:srgbClr val="CC7832"/>
                </a:solidFill>
              </a:rPr>
              <a:t>boolean</a:t>
            </a:r>
            <a:r>
              <a:rPr lang="en-US" sz="1200" dirty="0">
                <a:solidFill>
                  <a:srgbClr val="CC7832"/>
                </a:solidFill>
              </a:rPr>
              <a:t> </a:t>
            </a:r>
            <a:r>
              <a:rPr lang="en-US" sz="1200" dirty="0" err="1">
                <a:solidFill>
                  <a:srgbClr val="FFC66D"/>
                </a:solidFill>
              </a:rPr>
              <a:t>isOnline</a:t>
            </a:r>
            <a:r>
              <a:rPr lang="en-US" sz="1200" dirty="0"/>
              <a:t>() {</a:t>
            </a:r>
            <a:br>
              <a:rPr lang="en-US" sz="1200" dirty="0"/>
            </a:br>
            <a:r>
              <a:rPr lang="en-US" sz="1200" dirty="0"/>
              <a:t>        </a:t>
            </a:r>
            <a:r>
              <a:rPr lang="en-US" sz="1200" dirty="0">
                <a:solidFill>
                  <a:srgbClr val="CC7832"/>
                </a:solidFill>
              </a:rPr>
              <a:t>return </a:t>
            </a:r>
            <a:r>
              <a:rPr lang="en-US" sz="1200" dirty="0" err="1">
                <a:solidFill>
                  <a:srgbClr val="9876AA"/>
                </a:solidFill>
              </a:rPr>
              <a:t>mOnline</a:t>
            </a:r>
            <a:r>
              <a:rPr lang="en-US" sz="1200" dirty="0">
                <a:solidFill>
                  <a:srgbClr val="CC7832"/>
                </a:solidFill>
              </a:rPr>
              <a:t>;</a:t>
            </a:r>
            <a:br>
              <a:rPr lang="en-US" sz="1200" dirty="0">
                <a:solidFill>
                  <a:srgbClr val="CC7832"/>
                </a:solidFill>
              </a:rPr>
            </a:br>
            <a:r>
              <a:rPr lang="en-US" sz="1200" dirty="0">
                <a:solidFill>
                  <a:srgbClr val="CC7832"/>
                </a:solidFill>
              </a:rPr>
              <a:t>    </a:t>
            </a:r>
            <a:r>
              <a:rPr lang="en-US" sz="1200" dirty="0"/>
              <a:t>}</a:t>
            </a:r>
            <a:br>
              <a:rPr lang="en-US" sz="1200" dirty="0"/>
            </a:br>
            <a:r>
              <a:rPr lang="en-US" sz="1200" dirty="0"/>
              <a:t>    </a:t>
            </a:r>
            <a:r>
              <a:rPr lang="en-US" sz="1200" dirty="0">
                <a:solidFill>
                  <a:srgbClr val="CC7832"/>
                </a:solidFill>
              </a:rPr>
              <a:t>private static </a:t>
            </a:r>
            <a:r>
              <a:rPr lang="en-US" sz="1200" dirty="0" err="1">
                <a:solidFill>
                  <a:srgbClr val="CC7832"/>
                </a:solidFill>
              </a:rPr>
              <a:t>int</a:t>
            </a:r>
            <a:r>
              <a:rPr lang="en-US" sz="1200" dirty="0">
                <a:solidFill>
                  <a:srgbClr val="CC7832"/>
                </a:solidFill>
              </a:rPr>
              <a:t> </a:t>
            </a:r>
            <a:r>
              <a:rPr lang="en-US" sz="1200" i="1" dirty="0" err="1">
                <a:solidFill>
                  <a:srgbClr val="9876AA"/>
                </a:solidFill>
              </a:rPr>
              <a:t>lastContactId</a:t>
            </a:r>
            <a:r>
              <a:rPr lang="en-US" sz="1200" i="1" dirty="0">
                <a:solidFill>
                  <a:srgbClr val="9876AA"/>
                </a:solidFill>
              </a:rPr>
              <a:t> </a:t>
            </a:r>
            <a:r>
              <a:rPr lang="en-US" sz="1200" dirty="0"/>
              <a:t>= </a:t>
            </a:r>
            <a:r>
              <a:rPr lang="en-US" sz="1200" dirty="0">
                <a:solidFill>
                  <a:srgbClr val="6897BB"/>
                </a:solidFill>
              </a:rPr>
              <a:t>0</a:t>
            </a:r>
            <a:r>
              <a:rPr lang="en-US" sz="1200" dirty="0">
                <a:solidFill>
                  <a:srgbClr val="CC7832"/>
                </a:solidFill>
              </a:rPr>
              <a:t>;</a:t>
            </a:r>
            <a:br>
              <a:rPr lang="en-US" sz="1200" dirty="0">
                <a:solidFill>
                  <a:srgbClr val="CC7832"/>
                </a:solidFill>
              </a:rPr>
            </a:br>
            <a:r>
              <a:rPr lang="en-US" sz="1200" dirty="0">
                <a:solidFill>
                  <a:srgbClr val="CC7832"/>
                </a:solidFill>
              </a:rPr>
              <a:t>    public static </a:t>
            </a:r>
            <a:r>
              <a:rPr lang="en-US" sz="1200" dirty="0" err="1"/>
              <a:t>ArrayList</a:t>
            </a:r>
            <a:r>
              <a:rPr lang="en-US" sz="1200" dirty="0"/>
              <a:t>&lt;Contact&gt; </a:t>
            </a:r>
            <a:r>
              <a:rPr lang="en-US" sz="1200" dirty="0" err="1">
                <a:solidFill>
                  <a:srgbClr val="FFC66D"/>
                </a:solidFill>
              </a:rPr>
              <a:t>createContactsList</a:t>
            </a:r>
            <a:r>
              <a:rPr lang="en-US" sz="1200" dirty="0"/>
              <a:t>(</a:t>
            </a:r>
            <a:r>
              <a:rPr lang="en-US" sz="1200" dirty="0" err="1">
                <a:solidFill>
                  <a:srgbClr val="CC7832"/>
                </a:solidFill>
              </a:rPr>
              <a:t>int</a:t>
            </a:r>
            <a:r>
              <a:rPr lang="en-US" sz="1200" dirty="0">
                <a:solidFill>
                  <a:srgbClr val="CC7832"/>
                </a:solidFill>
              </a:rPr>
              <a:t> </a:t>
            </a:r>
            <a:r>
              <a:rPr lang="en-US" sz="1200" dirty="0" err="1"/>
              <a:t>numContacts</a:t>
            </a:r>
            <a:r>
              <a:rPr lang="en-US" sz="1200" dirty="0"/>
              <a:t>) {</a:t>
            </a:r>
            <a:br>
              <a:rPr lang="en-US" sz="1200" dirty="0"/>
            </a:br>
            <a:r>
              <a:rPr lang="en-US" sz="1200" dirty="0"/>
              <a:t>        </a:t>
            </a:r>
            <a:r>
              <a:rPr lang="en-US" sz="1200" dirty="0" err="1"/>
              <a:t>ArrayList</a:t>
            </a:r>
            <a:r>
              <a:rPr lang="en-US" sz="1200" dirty="0"/>
              <a:t>&lt;Contact&gt; contacts = </a:t>
            </a:r>
            <a:r>
              <a:rPr lang="en-US" sz="1200" dirty="0">
                <a:solidFill>
                  <a:srgbClr val="CC7832"/>
                </a:solidFill>
              </a:rPr>
              <a:t>new </a:t>
            </a:r>
            <a:r>
              <a:rPr lang="en-US" sz="1200" dirty="0" err="1"/>
              <a:t>ArrayList</a:t>
            </a:r>
            <a:r>
              <a:rPr lang="en-US" sz="1200" dirty="0"/>
              <a:t>&lt;Contact&gt;()</a:t>
            </a:r>
            <a:r>
              <a:rPr lang="en-US" sz="1200" dirty="0">
                <a:solidFill>
                  <a:srgbClr val="CC7832"/>
                </a:solidFill>
              </a:rPr>
              <a:t>;</a:t>
            </a:r>
            <a:br>
              <a:rPr lang="en-US" sz="1200" dirty="0">
                <a:solidFill>
                  <a:srgbClr val="CC7832"/>
                </a:solidFill>
              </a:rPr>
            </a:br>
            <a:r>
              <a:rPr lang="en-US" sz="1200" dirty="0">
                <a:solidFill>
                  <a:srgbClr val="CC7832"/>
                </a:solidFill>
              </a:rPr>
              <a:t>        for </a:t>
            </a:r>
            <a:r>
              <a:rPr lang="en-US" sz="1200" dirty="0"/>
              <a:t>(</a:t>
            </a:r>
            <a:r>
              <a:rPr lang="en-US" sz="1200" dirty="0" err="1">
                <a:solidFill>
                  <a:srgbClr val="CC7832"/>
                </a:solidFill>
              </a:rPr>
              <a:t>int</a:t>
            </a:r>
            <a:r>
              <a:rPr lang="en-US" sz="1200" dirty="0">
                <a:solidFill>
                  <a:srgbClr val="CC7832"/>
                </a:solidFill>
              </a:rPr>
              <a:t> </a:t>
            </a:r>
            <a:r>
              <a:rPr lang="en-US" sz="1200" dirty="0" err="1"/>
              <a:t>i</a:t>
            </a:r>
            <a:r>
              <a:rPr lang="en-US" sz="1200" dirty="0"/>
              <a:t> = </a:t>
            </a:r>
            <a:r>
              <a:rPr lang="en-US" sz="1200" dirty="0">
                <a:solidFill>
                  <a:srgbClr val="6897BB"/>
                </a:solidFill>
              </a:rPr>
              <a:t>1</a:t>
            </a:r>
            <a:r>
              <a:rPr lang="en-US" sz="1200" dirty="0">
                <a:solidFill>
                  <a:srgbClr val="CC7832"/>
                </a:solidFill>
              </a:rPr>
              <a:t>; </a:t>
            </a:r>
            <a:r>
              <a:rPr lang="en-US" sz="1200" dirty="0" err="1"/>
              <a:t>i</a:t>
            </a:r>
            <a:r>
              <a:rPr lang="en-US" sz="1200" dirty="0"/>
              <a:t> &lt;= </a:t>
            </a:r>
            <a:r>
              <a:rPr lang="en-US" sz="1200" dirty="0" err="1"/>
              <a:t>numContacts</a:t>
            </a:r>
            <a:r>
              <a:rPr lang="en-US" sz="1200" dirty="0">
                <a:solidFill>
                  <a:srgbClr val="CC7832"/>
                </a:solidFill>
              </a:rPr>
              <a:t>; </a:t>
            </a:r>
            <a:r>
              <a:rPr lang="en-US" sz="1200" dirty="0" err="1"/>
              <a:t>i</a:t>
            </a:r>
            <a:r>
              <a:rPr lang="en-US" sz="1200" dirty="0"/>
              <a:t>++) {</a:t>
            </a:r>
            <a:br>
              <a:rPr lang="en-US" sz="1200" dirty="0"/>
            </a:br>
            <a:r>
              <a:rPr lang="en-US" sz="1200" dirty="0"/>
              <a:t>            </a:t>
            </a:r>
            <a:r>
              <a:rPr lang="en-US" sz="1200" dirty="0" err="1"/>
              <a:t>contacts.add</a:t>
            </a:r>
            <a:r>
              <a:rPr lang="en-US" sz="1200" dirty="0"/>
              <a:t>(</a:t>
            </a:r>
            <a:r>
              <a:rPr lang="en-US" sz="1200" dirty="0">
                <a:solidFill>
                  <a:srgbClr val="CC7832"/>
                </a:solidFill>
              </a:rPr>
              <a:t>new </a:t>
            </a:r>
            <a:r>
              <a:rPr lang="en-US" sz="1200" dirty="0"/>
              <a:t>Contact(</a:t>
            </a:r>
            <a:r>
              <a:rPr lang="en-US" sz="1200" dirty="0">
                <a:solidFill>
                  <a:srgbClr val="6A8759"/>
                </a:solidFill>
              </a:rPr>
              <a:t>"Person " </a:t>
            </a:r>
            <a:r>
              <a:rPr lang="en-US" sz="1200" dirty="0"/>
              <a:t>+ ++</a:t>
            </a:r>
            <a:r>
              <a:rPr lang="en-US" sz="1200" i="1" dirty="0" err="1">
                <a:solidFill>
                  <a:srgbClr val="9876AA"/>
                </a:solidFill>
              </a:rPr>
              <a:t>lastContactId</a:t>
            </a:r>
            <a:r>
              <a:rPr lang="en-US" sz="1200" dirty="0">
                <a:solidFill>
                  <a:srgbClr val="CC7832"/>
                </a:solidFill>
              </a:rPr>
              <a:t>, </a:t>
            </a:r>
            <a:r>
              <a:rPr lang="en-US" sz="1200" dirty="0" err="1"/>
              <a:t>i</a:t>
            </a:r>
            <a:r>
              <a:rPr lang="en-US" sz="1200" dirty="0"/>
              <a:t> &lt;= </a:t>
            </a:r>
            <a:r>
              <a:rPr lang="en-US" sz="1200" dirty="0" err="1"/>
              <a:t>numContacts</a:t>
            </a:r>
            <a:r>
              <a:rPr lang="en-US" sz="1200" dirty="0"/>
              <a:t> / </a:t>
            </a:r>
            <a:r>
              <a:rPr lang="en-US" sz="1200" dirty="0">
                <a:solidFill>
                  <a:srgbClr val="6897BB"/>
                </a:solidFill>
              </a:rPr>
              <a:t>2</a:t>
            </a:r>
            <a:r>
              <a:rPr lang="en-US" sz="1200" dirty="0"/>
              <a:t>))</a:t>
            </a:r>
            <a:r>
              <a:rPr lang="en-US" sz="1200" dirty="0">
                <a:solidFill>
                  <a:srgbClr val="CC7832"/>
                </a:solidFill>
              </a:rPr>
              <a:t>;</a:t>
            </a:r>
            <a:br>
              <a:rPr lang="en-US" sz="1200" dirty="0">
                <a:solidFill>
                  <a:srgbClr val="CC7832"/>
                </a:solidFill>
              </a:rPr>
            </a:br>
            <a:r>
              <a:rPr lang="en-US" sz="1200" dirty="0">
                <a:solidFill>
                  <a:srgbClr val="CC7832"/>
                </a:solidFill>
              </a:rPr>
              <a:t>        </a:t>
            </a:r>
            <a:r>
              <a:rPr lang="en-US" sz="1200" dirty="0"/>
              <a:t>}</a:t>
            </a:r>
            <a:br>
              <a:rPr lang="en-US" sz="1200" dirty="0"/>
            </a:br>
            <a:r>
              <a:rPr lang="en-US" sz="1200" dirty="0"/>
              <a:t>        </a:t>
            </a:r>
            <a:r>
              <a:rPr lang="en-US" sz="1200" dirty="0">
                <a:solidFill>
                  <a:srgbClr val="CC7832"/>
                </a:solidFill>
              </a:rPr>
              <a:t>return </a:t>
            </a:r>
            <a:r>
              <a:rPr lang="en-US" sz="1200" dirty="0"/>
              <a:t>contacts</a:t>
            </a:r>
            <a:r>
              <a:rPr lang="en-US" sz="1200" dirty="0">
                <a:solidFill>
                  <a:srgbClr val="CC7832"/>
                </a:solidFill>
              </a:rPr>
              <a:t>;</a:t>
            </a:r>
            <a:br>
              <a:rPr lang="en-US" sz="1200" dirty="0">
                <a:solidFill>
                  <a:srgbClr val="CC7832"/>
                </a:solidFill>
              </a:rPr>
            </a:br>
            <a:r>
              <a:rPr lang="en-US" sz="1200" dirty="0">
                <a:solidFill>
                  <a:srgbClr val="CC7832"/>
                </a:solidFill>
              </a:rPr>
              <a:t>    </a:t>
            </a:r>
            <a:r>
              <a:rPr lang="en-US" sz="1200" dirty="0"/>
              <a:t>}</a:t>
            </a:r>
            <a:br>
              <a:rPr lang="en-US" sz="1200" dirty="0"/>
            </a:br>
            <a:r>
              <a:rPr lang="en-US" sz="1200" dirty="0"/>
              <a:t>}</a:t>
            </a:r>
          </a:p>
        </p:txBody>
      </p:sp>
    </p:spTree>
    <p:extLst>
      <p:ext uri="{BB962C8B-B14F-4D97-AF65-F5344CB8AC3E}">
        <p14:creationId xmlns:p14="http://schemas.microsoft.com/office/powerpoint/2010/main" val="49760072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7" name="Date Placeholder 1">
            <a:extLst>
              <a:ext uri="{FF2B5EF4-FFF2-40B4-BE49-F238E27FC236}">
                <a16:creationId xmlns:a16="http://schemas.microsoft.com/office/drawing/2014/main" id="{F4523473-C30F-124D-902B-19038184C502}"/>
              </a:ext>
            </a:extLst>
          </p:cNvPr>
          <p:cNvSpPr>
            <a:spLocks noGrp="1"/>
          </p:cNvSpPr>
          <p:nvPr>
            <p:ph type="dt" sz="quarter" idx="10"/>
          </p:nvPr>
        </p:nvSpPr>
        <p:spPr>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a:defRPr>
                <a:solidFill>
                  <a:schemeClr val="tx1"/>
                </a:solidFill>
                <a:latin typeface="Arial" panose="020B0604020202020204" pitchFamily="34" charset="0"/>
                <a:ea typeface="ＭＳ Ｐゴシック" panose="020B0600070205080204" pitchFamily="34" charset="-128"/>
              </a:defRPr>
            </a:lvl1pPr>
            <a:lvl2pPr marL="742950" indent="-285750">
              <a:defRPr>
                <a:solidFill>
                  <a:schemeClr val="tx1"/>
                </a:solidFill>
                <a:latin typeface="Arial" panose="020B0604020202020204" pitchFamily="34" charset="0"/>
                <a:ea typeface="ＭＳ Ｐゴシック" panose="020B0600070205080204" pitchFamily="34" charset="-128"/>
              </a:defRPr>
            </a:lvl2pPr>
            <a:lvl3pPr marL="1143000" indent="-228600">
              <a:defRPr>
                <a:solidFill>
                  <a:schemeClr val="tx1"/>
                </a:solidFill>
                <a:latin typeface="Arial" panose="020B0604020202020204" pitchFamily="34" charset="0"/>
                <a:ea typeface="ＭＳ Ｐゴシック" panose="020B0600070205080204" pitchFamily="34" charset="-128"/>
              </a:defRPr>
            </a:lvl3pPr>
            <a:lvl4pPr marL="1600200" indent="-228600">
              <a:defRPr>
                <a:solidFill>
                  <a:schemeClr val="tx1"/>
                </a:solidFill>
                <a:latin typeface="Arial" panose="020B0604020202020204" pitchFamily="34" charset="0"/>
                <a:ea typeface="ＭＳ Ｐゴシック" panose="020B0600070205080204" pitchFamily="34" charset="-128"/>
              </a:defRPr>
            </a:lvl4pPr>
            <a:lvl5pPr marL="2057400" indent="-228600">
              <a:defRPr>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fld id="{AFCCDE6D-CB64-2943-9246-D4A7C1C67985}" type="datetime1">
              <a:rPr lang="en-US" altLang="en-US" smtClean="0">
                <a:latin typeface="Garamond" panose="02020404030301010803" pitchFamily="18" charset="0"/>
              </a:rPr>
              <a:pPr/>
              <a:t>3/30/21</a:t>
            </a:fld>
            <a:endParaRPr lang="en-US" altLang="en-US">
              <a:latin typeface="Garamond" panose="02020404030301010803" pitchFamily="18" charset="0"/>
            </a:endParaRPr>
          </a:p>
        </p:txBody>
      </p:sp>
      <p:sp>
        <p:nvSpPr>
          <p:cNvPr id="29698" name="Footer Placeholder 2">
            <a:extLst>
              <a:ext uri="{FF2B5EF4-FFF2-40B4-BE49-F238E27FC236}">
                <a16:creationId xmlns:a16="http://schemas.microsoft.com/office/drawing/2014/main" id="{72B08EB9-BD1A-E044-81F2-4B984EB3E888}"/>
              </a:ext>
            </a:extLst>
          </p:cNvPr>
          <p:cNvSpPr>
            <a:spLocks noGrp="1"/>
          </p:cNvSpPr>
          <p:nvPr>
            <p:ph type="ftr"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ea typeface="ＭＳ Ｐゴシック" panose="020B0600070205080204" pitchFamily="34" charset="-128"/>
              </a:defRPr>
            </a:lvl1pPr>
            <a:lvl2pPr marL="742950" indent="-285750">
              <a:defRPr>
                <a:solidFill>
                  <a:schemeClr val="tx1"/>
                </a:solidFill>
                <a:latin typeface="Arial" panose="020B0604020202020204" pitchFamily="34" charset="0"/>
                <a:ea typeface="ＭＳ Ｐゴシック" panose="020B0600070205080204" pitchFamily="34" charset="-128"/>
              </a:defRPr>
            </a:lvl2pPr>
            <a:lvl3pPr marL="1143000" indent="-228600">
              <a:defRPr>
                <a:solidFill>
                  <a:schemeClr val="tx1"/>
                </a:solidFill>
                <a:latin typeface="Arial" panose="020B0604020202020204" pitchFamily="34" charset="0"/>
                <a:ea typeface="ＭＳ Ｐゴシック" panose="020B0600070205080204" pitchFamily="34" charset="-128"/>
              </a:defRPr>
            </a:lvl3pPr>
            <a:lvl4pPr marL="1600200" indent="-228600">
              <a:defRPr>
                <a:solidFill>
                  <a:schemeClr val="tx1"/>
                </a:solidFill>
                <a:latin typeface="Arial" panose="020B0604020202020204" pitchFamily="34" charset="0"/>
                <a:ea typeface="ＭＳ Ｐゴシック" panose="020B0600070205080204" pitchFamily="34" charset="-128"/>
              </a:defRPr>
            </a:lvl4pPr>
            <a:lvl5pPr marL="2057400" indent="-228600">
              <a:defRPr>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r>
              <a:rPr lang="en-US" altLang="en-US">
                <a:latin typeface="Garamond" panose="02020404030301010803" pitchFamily="18" charset="0"/>
              </a:rPr>
              <a:t>CIS 470: Mobile App Development</a:t>
            </a:r>
          </a:p>
        </p:txBody>
      </p:sp>
      <p:sp>
        <p:nvSpPr>
          <p:cNvPr id="29699" name="Slide Number Placeholder 3">
            <a:extLst>
              <a:ext uri="{FF2B5EF4-FFF2-40B4-BE49-F238E27FC236}">
                <a16:creationId xmlns:a16="http://schemas.microsoft.com/office/drawing/2014/main" id="{52206D89-51CF-7C4C-B8D2-88627906DE2D}"/>
              </a:ext>
            </a:extLst>
          </p:cNvPr>
          <p:cNvSpPr>
            <a:spLocks noGrp="1"/>
          </p:cNvSpPr>
          <p:nvPr>
            <p:ph type="sldNum" sz="quarter" idx="12"/>
          </p:nvPr>
        </p:nvSpPr>
        <p:spPr>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a:defRPr>
                <a:solidFill>
                  <a:schemeClr val="tx1"/>
                </a:solidFill>
                <a:latin typeface="Arial" panose="020B0604020202020204" pitchFamily="34" charset="0"/>
                <a:ea typeface="ＭＳ Ｐゴシック" panose="020B0600070205080204" pitchFamily="34" charset="-128"/>
              </a:defRPr>
            </a:lvl1pPr>
            <a:lvl2pPr marL="742950" indent="-285750">
              <a:defRPr>
                <a:solidFill>
                  <a:schemeClr val="tx1"/>
                </a:solidFill>
                <a:latin typeface="Arial" panose="020B0604020202020204" pitchFamily="34" charset="0"/>
                <a:ea typeface="ＭＳ Ｐゴシック" panose="020B0600070205080204" pitchFamily="34" charset="-128"/>
              </a:defRPr>
            </a:lvl2pPr>
            <a:lvl3pPr marL="1143000" indent="-228600">
              <a:defRPr>
                <a:solidFill>
                  <a:schemeClr val="tx1"/>
                </a:solidFill>
                <a:latin typeface="Arial" panose="020B0604020202020204" pitchFamily="34" charset="0"/>
                <a:ea typeface="ＭＳ Ｐゴシック" panose="020B0600070205080204" pitchFamily="34" charset="-128"/>
              </a:defRPr>
            </a:lvl3pPr>
            <a:lvl4pPr marL="1600200" indent="-228600">
              <a:defRPr>
                <a:solidFill>
                  <a:schemeClr val="tx1"/>
                </a:solidFill>
                <a:latin typeface="Arial" panose="020B0604020202020204" pitchFamily="34" charset="0"/>
                <a:ea typeface="ＭＳ Ｐゴシック" panose="020B0600070205080204" pitchFamily="34" charset="-128"/>
              </a:defRPr>
            </a:lvl4pPr>
            <a:lvl5pPr marL="2057400" indent="-228600">
              <a:defRPr>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fld id="{CA7FCC0A-1AB5-094B-8E0F-A091B1F89F58}" type="slidenum">
              <a:rPr lang="en-US" altLang="en-US" smtClean="0">
                <a:latin typeface="Garamond" panose="02020404030301010803" pitchFamily="18" charset="0"/>
              </a:rPr>
              <a:pPr/>
              <a:t>9</a:t>
            </a:fld>
            <a:endParaRPr lang="en-US" altLang="en-US">
              <a:latin typeface="Garamond" panose="02020404030301010803" pitchFamily="18" charset="0"/>
            </a:endParaRPr>
          </a:p>
        </p:txBody>
      </p:sp>
      <p:sp>
        <p:nvSpPr>
          <p:cNvPr id="10" name="Rectangle 2">
            <a:extLst>
              <a:ext uri="{FF2B5EF4-FFF2-40B4-BE49-F238E27FC236}">
                <a16:creationId xmlns:a16="http://schemas.microsoft.com/office/drawing/2014/main" id="{3AAA5424-835B-254D-8E7D-8FF2946718D7}"/>
              </a:ext>
            </a:extLst>
          </p:cNvPr>
          <p:cNvSpPr txBox="1">
            <a:spLocks noChangeArrowheads="1"/>
          </p:cNvSpPr>
          <p:nvPr/>
        </p:nvSpPr>
        <p:spPr bwMode="auto">
          <a:xfrm>
            <a:off x="385763" y="282575"/>
            <a:ext cx="8229600" cy="6667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lgn="l" rtl="0" eaLnBrk="0" fontAlgn="base" hangingPunct="0">
              <a:spcBef>
                <a:spcPct val="0"/>
              </a:spcBef>
              <a:spcAft>
                <a:spcPct val="0"/>
              </a:spcAft>
              <a:defRPr sz="4200">
                <a:solidFill>
                  <a:schemeClr val="tx2"/>
                </a:solidFill>
                <a:latin typeface="+mj-lt"/>
                <a:ea typeface="+mj-ea"/>
                <a:cs typeface="ＭＳ Ｐゴシック" charset="0"/>
              </a:defRPr>
            </a:lvl1pPr>
            <a:lvl2pPr algn="l" rtl="0" eaLnBrk="0" fontAlgn="base" hangingPunct="0">
              <a:spcBef>
                <a:spcPct val="0"/>
              </a:spcBef>
              <a:spcAft>
                <a:spcPct val="0"/>
              </a:spcAft>
              <a:defRPr sz="4200">
                <a:solidFill>
                  <a:schemeClr val="tx2"/>
                </a:solidFill>
                <a:latin typeface="Garamond" charset="0"/>
                <a:ea typeface="ＭＳ Ｐゴシック" charset="0"/>
                <a:cs typeface="ＭＳ Ｐゴシック" charset="0"/>
              </a:defRPr>
            </a:lvl2pPr>
            <a:lvl3pPr algn="l" rtl="0" eaLnBrk="0" fontAlgn="base" hangingPunct="0">
              <a:spcBef>
                <a:spcPct val="0"/>
              </a:spcBef>
              <a:spcAft>
                <a:spcPct val="0"/>
              </a:spcAft>
              <a:defRPr sz="4200">
                <a:solidFill>
                  <a:schemeClr val="tx2"/>
                </a:solidFill>
                <a:latin typeface="Garamond" charset="0"/>
                <a:ea typeface="ＭＳ Ｐゴシック" charset="0"/>
                <a:cs typeface="ＭＳ Ｐゴシック" charset="0"/>
              </a:defRPr>
            </a:lvl3pPr>
            <a:lvl4pPr algn="l" rtl="0" eaLnBrk="0" fontAlgn="base" hangingPunct="0">
              <a:spcBef>
                <a:spcPct val="0"/>
              </a:spcBef>
              <a:spcAft>
                <a:spcPct val="0"/>
              </a:spcAft>
              <a:defRPr sz="4200">
                <a:solidFill>
                  <a:schemeClr val="tx2"/>
                </a:solidFill>
                <a:latin typeface="Garamond" charset="0"/>
                <a:ea typeface="ＭＳ Ｐゴシック" charset="0"/>
                <a:cs typeface="ＭＳ Ｐゴシック" charset="0"/>
              </a:defRPr>
            </a:lvl4pPr>
            <a:lvl5pPr algn="l" rtl="0" eaLnBrk="0" fontAlgn="base" hangingPunct="0">
              <a:spcBef>
                <a:spcPct val="0"/>
              </a:spcBef>
              <a:spcAft>
                <a:spcPct val="0"/>
              </a:spcAft>
              <a:defRPr sz="4200">
                <a:solidFill>
                  <a:schemeClr val="tx2"/>
                </a:solidFill>
                <a:latin typeface="Garamond" charset="0"/>
                <a:ea typeface="ＭＳ Ｐゴシック" charset="0"/>
                <a:cs typeface="ＭＳ Ｐゴシック" charset="0"/>
              </a:defRPr>
            </a:lvl5pPr>
            <a:lvl6pPr marL="457200" algn="l" rtl="0" fontAlgn="base">
              <a:spcBef>
                <a:spcPct val="0"/>
              </a:spcBef>
              <a:spcAft>
                <a:spcPct val="0"/>
              </a:spcAft>
              <a:defRPr sz="4200">
                <a:solidFill>
                  <a:schemeClr val="tx2"/>
                </a:solidFill>
                <a:latin typeface="Garamond" charset="0"/>
                <a:ea typeface="ＭＳ Ｐゴシック" charset="0"/>
                <a:cs typeface="Arial" charset="0"/>
              </a:defRPr>
            </a:lvl6pPr>
            <a:lvl7pPr marL="914400" algn="l" rtl="0" fontAlgn="base">
              <a:spcBef>
                <a:spcPct val="0"/>
              </a:spcBef>
              <a:spcAft>
                <a:spcPct val="0"/>
              </a:spcAft>
              <a:defRPr sz="4200">
                <a:solidFill>
                  <a:schemeClr val="tx2"/>
                </a:solidFill>
                <a:latin typeface="Garamond" charset="0"/>
                <a:ea typeface="ＭＳ Ｐゴシック" charset="0"/>
                <a:cs typeface="Arial" charset="0"/>
              </a:defRPr>
            </a:lvl7pPr>
            <a:lvl8pPr marL="1371600" algn="l" rtl="0" fontAlgn="base">
              <a:spcBef>
                <a:spcPct val="0"/>
              </a:spcBef>
              <a:spcAft>
                <a:spcPct val="0"/>
              </a:spcAft>
              <a:defRPr sz="4200">
                <a:solidFill>
                  <a:schemeClr val="tx2"/>
                </a:solidFill>
                <a:latin typeface="Garamond" charset="0"/>
                <a:ea typeface="ＭＳ Ｐゴシック" charset="0"/>
                <a:cs typeface="Arial" charset="0"/>
              </a:defRPr>
            </a:lvl8pPr>
            <a:lvl9pPr marL="1828800" algn="l" rtl="0" fontAlgn="base">
              <a:spcBef>
                <a:spcPct val="0"/>
              </a:spcBef>
              <a:spcAft>
                <a:spcPct val="0"/>
              </a:spcAft>
              <a:defRPr sz="4200">
                <a:solidFill>
                  <a:schemeClr val="tx2"/>
                </a:solidFill>
                <a:latin typeface="Garamond" charset="0"/>
                <a:ea typeface="ＭＳ Ｐゴシック" charset="0"/>
                <a:cs typeface="Arial" charset="0"/>
              </a:defRPr>
            </a:lvl9pPr>
          </a:lstStyle>
          <a:p>
            <a:pPr eaLnBrk="1" hangingPunct="1">
              <a:defRPr/>
            </a:pPr>
            <a:r>
              <a:rPr lang="en-US" altLang="en-US" sz="3600" kern="0" dirty="0">
                <a:cs typeface="ＭＳ Ｐゴシック" panose="020B0600070205080204" pitchFamily="34" charset="-128"/>
              </a:rPr>
              <a:t>Create the </a:t>
            </a:r>
            <a:r>
              <a:rPr lang="en-US" altLang="en-US" sz="3600" kern="0" dirty="0" err="1">
                <a:cs typeface="ＭＳ Ｐゴシック" panose="020B0600070205080204" pitchFamily="34" charset="-128"/>
              </a:rPr>
              <a:t>RecyclerView</a:t>
            </a:r>
            <a:r>
              <a:rPr lang="en-US" altLang="en-US" sz="3600" kern="0" dirty="0">
                <a:cs typeface="ＭＳ Ｐゴシック" panose="020B0600070205080204" pitchFamily="34" charset="-128"/>
              </a:rPr>
              <a:t> within Layout</a:t>
            </a:r>
          </a:p>
        </p:txBody>
      </p:sp>
      <p:sp>
        <p:nvSpPr>
          <p:cNvPr id="8" name="Rectangle 3">
            <a:extLst>
              <a:ext uri="{FF2B5EF4-FFF2-40B4-BE49-F238E27FC236}">
                <a16:creationId xmlns:a16="http://schemas.microsoft.com/office/drawing/2014/main" id="{D8184884-7549-7A4E-9B16-35AD128A92C0}"/>
              </a:ext>
            </a:extLst>
          </p:cNvPr>
          <p:cNvSpPr txBox="1">
            <a:spLocks noChangeArrowheads="1"/>
          </p:cNvSpPr>
          <p:nvPr/>
        </p:nvSpPr>
        <p:spPr bwMode="auto">
          <a:xfrm>
            <a:off x="457199" y="1043858"/>
            <a:ext cx="8022921" cy="111061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342900" indent="-342900" algn="l" rtl="0" eaLnBrk="0" fontAlgn="base" hangingPunct="0">
              <a:spcBef>
                <a:spcPct val="20000"/>
              </a:spcBef>
              <a:spcAft>
                <a:spcPct val="0"/>
              </a:spcAft>
              <a:buClr>
                <a:schemeClr val="accent1"/>
              </a:buClr>
              <a:buSzPct val="65000"/>
              <a:buFont typeface="Wingdings" pitchFamily="2" charset="2"/>
              <a:buChar char="n"/>
              <a:defRPr sz="3000">
                <a:solidFill>
                  <a:schemeClr val="tx1"/>
                </a:solidFill>
                <a:latin typeface="+mn-lt"/>
                <a:ea typeface="+mn-ea"/>
                <a:cs typeface="ＭＳ Ｐゴシック" charset="0"/>
              </a:defRPr>
            </a:lvl1pPr>
            <a:lvl2pPr marL="669925" indent="-325438" algn="l" rtl="0" eaLnBrk="0" fontAlgn="base" hangingPunct="0">
              <a:spcBef>
                <a:spcPct val="20000"/>
              </a:spcBef>
              <a:spcAft>
                <a:spcPct val="0"/>
              </a:spcAft>
              <a:buClr>
                <a:schemeClr val="accent2"/>
              </a:buClr>
              <a:buSzPct val="60000"/>
              <a:buFont typeface="Wingdings" pitchFamily="2" charset="2"/>
              <a:buChar char="q"/>
              <a:defRPr sz="2600">
                <a:solidFill>
                  <a:schemeClr val="tx1"/>
                </a:solidFill>
                <a:latin typeface="+mn-lt"/>
                <a:ea typeface="ＭＳ Ｐゴシック" charset="0"/>
                <a:cs typeface="+mn-cs"/>
              </a:defRPr>
            </a:lvl2pPr>
            <a:lvl3pPr marL="1022350" indent="-350838" algn="l" rtl="0" eaLnBrk="0" fontAlgn="base" hangingPunct="0">
              <a:spcBef>
                <a:spcPct val="20000"/>
              </a:spcBef>
              <a:spcAft>
                <a:spcPct val="0"/>
              </a:spcAft>
              <a:buClr>
                <a:schemeClr val="accent1"/>
              </a:buClr>
              <a:buSzPct val="65000"/>
              <a:buFont typeface="Wingdings" pitchFamily="2" charset="2"/>
              <a:buChar char="n"/>
              <a:defRPr sz="2200">
                <a:solidFill>
                  <a:schemeClr val="tx1"/>
                </a:solidFill>
                <a:latin typeface="+mn-lt"/>
                <a:ea typeface="Arial" charset="0"/>
                <a:cs typeface="+mn-cs"/>
              </a:defRPr>
            </a:lvl3pPr>
            <a:lvl4pPr marL="1339850" indent="-315913" algn="l" rtl="0" eaLnBrk="0" fontAlgn="base" hangingPunct="0">
              <a:spcBef>
                <a:spcPct val="20000"/>
              </a:spcBef>
              <a:spcAft>
                <a:spcPct val="0"/>
              </a:spcAft>
              <a:buClr>
                <a:schemeClr val="accent2"/>
              </a:buClr>
              <a:buSzPct val="70000"/>
              <a:buFont typeface="Wingdings" pitchFamily="2" charset="2"/>
              <a:buChar char="q"/>
              <a:defRPr sz="2000">
                <a:solidFill>
                  <a:schemeClr val="tx1"/>
                </a:solidFill>
                <a:latin typeface="+mn-lt"/>
                <a:ea typeface="Arial" charset="0"/>
                <a:cs typeface="+mn-cs"/>
              </a:defRPr>
            </a:lvl4pPr>
            <a:lvl5pPr marL="1681163" indent="-339725" algn="l" rtl="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mn-lt"/>
                <a:ea typeface="Arial" charset="0"/>
                <a:cs typeface="+mn-cs"/>
              </a:defRPr>
            </a:lvl5pPr>
            <a:lvl6pPr marL="2138363" indent="-339725" algn="l" rtl="0" fontAlgn="base">
              <a:spcBef>
                <a:spcPct val="20000"/>
              </a:spcBef>
              <a:spcAft>
                <a:spcPct val="0"/>
              </a:spcAft>
              <a:buClr>
                <a:schemeClr val="accent1"/>
              </a:buClr>
              <a:buSzPct val="75000"/>
              <a:buFont typeface="Wingdings" charset="0"/>
              <a:buChar char="§"/>
              <a:defRPr sz="2000">
                <a:solidFill>
                  <a:schemeClr val="tx1"/>
                </a:solidFill>
                <a:latin typeface="+mn-lt"/>
                <a:ea typeface="Arial" charset="0"/>
                <a:cs typeface="+mn-cs"/>
              </a:defRPr>
            </a:lvl6pPr>
            <a:lvl7pPr marL="2595563" indent="-339725" algn="l" rtl="0" fontAlgn="base">
              <a:spcBef>
                <a:spcPct val="20000"/>
              </a:spcBef>
              <a:spcAft>
                <a:spcPct val="0"/>
              </a:spcAft>
              <a:buClr>
                <a:schemeClr val="accent1"/>
              </a:buClr>
              <a:buSzPct val="75000"/>
              <a:buFont typeface="Wingdings" charset="0"/>
              <a:buChar char="§"/>
              <a:defRPr sz="2000">
                <a:solidFill>
                  <a:schemeClr val="tx1"/>
                </a:solidFill>
                <a:latin typeface="+mn-lt"/>
                <a:ea typeface="Arial" charset="0"/>
                <a:cs typeface="+mn-cs"/>
              </a:defRPr>
            </a:lvl7pPr>
            <a:lvl8pPr marL="3052763" indent="-339725" algn="l" rtl="0" fontAlgn="base">
              <a:spcBef>
                <a:spcPct val="20000"/>
              </a:spcBef>
              <a:spcAft>
                <a:spcPct val="0"/>
              </a:spcAft>
              <a:buClr>
                <a:schemeClr val="accent1"/>
              </a:buClr>
              <a:buSzPct val="75000"/>
              <a:buFont typeface="Wingdings" charset="0"/>
              <a:buChar char="§"/>
              <a:defRPr sz="2000">
                <a:solidFill>
                  <a:schemeClr val="tx1"/>
                </a:solidFill>
                <a:latin typeface="+mn-lt"/>
                <a:ea typeface="Arial" charset="0"/>
                <a:cs typeface="+mn-cs"/>
              </a:defRPr>
            </a:lvl8pPr>
            <a:lvl9pPr marL="3509963" indent="-339725" algn="l" rtl="0" fontAlgn="base">
              <a:spcBef>
                <a:spcPct val="20000"/>
              </a:spcBef>
              <a:spcAft>
                <a:spcPct val="0"/>
              </a:spcAft>
              <a:buClr>
                <a:schemeClr val="accent1"/>
              </a:buClr>
              <a:buSzPct val="75000"/>
              <a:buFont typeface="Wingdings" charset="0"/>
              <a:buChar char="§"/>
              <a:defRPr sz="2000">
                <a:solidFill>
                  <a:schemeClr val="tx1"/>
                </a:solidFill>
                <a:latin typeface="+mn-lt"/>
                <a:ea typeface="Arial" charset="0"/>
                <a:cs typeface="+mn-cs"/>
              </a:defRPr>
            </a:lvl9pPr>
          </a:lstStyle>
          <a:p>
            <a:pPr>
              <a:defRPr/>
            </a:pPr>
            <a:r>
              <a:rPr lang="en-US" altLang="en-US" sz="2400" kern="0" dirty="0">
                <a:cs typeface="ＭＳ Ｐゴシック" panose="020B0600070205080204" pitchFamily="34" charset="-128"/>
              </a:rPr>
              <a:t>Add the </a:t>
            </a:r>
            <a:r>
              <a:rPr lang="en-US" altLang="en-US" sz="2400" kern="0" dirty="0" err="1">
                <a:cs typeface="ＭＳ Ｐゴシック" panose="020B0600070205080204" pitchFamily="34" charset="-128"/>
              </a:rPr>
              <a:t>RecyclerView</a:t>
            </a:r>
            <a:r>
              <a:rPr lang="en-US" altLang="en-US" sz="2400" kern="0" dirty="0">
                <a:cs typeface="ＭＳ Ｐゴシック" panose="020B0600070205080204" pitchFamily="34" charset="-128"/>
              </a:rPr>
              <a:t> in </a:t>
            </a:r>
            <a:r>
              <a:rPr lang="en-US" altLang="en-US" sz="2400" kern="0" dirty="0" err="1">
                <a:cs typeface="ＭＳ Ｐゴシック" panose="020B0600070205080204" pitchFamily="34" charset="-128"/>
              </a:rPr>
              <a:t>main_activity.xml</a:t>
            </a:r>
            <a:endParaRPr lang="en-US" altLang="en-US" sz="1800" kern="0" dirty="0">
              <a:cs typeface="ＭＳ Ｐゴシック" panose="020B0600070205080204" pitchFamily="34" charset="-128"/>
            </a:endParaRPr>
          </a:p>
        </p:txBody>
      </p:sp>
      <p:sp>
        <p:nvSpPr>
          <p:cNvPr id="2" name="Rectangle 1">
            <a:extLst>
              <a:ext uri="{FF2B5EF4-FFF2-40B4-BE49-F238E27FC236}">
                <a16:creationId xmlns:a16="http://schemas.microsoft.com/office/drawing/2014/main" id="{073AF142-CBBA-434D-BC2D-573BD7E60A81}"/>
              </a:ext>
            </a:extLst>
          </p:cNvPr>
          <p:cNvSpPr/>
          <p:nvPr/>
        </p:nvSpPr>
        <p:spPr>
          <a:xfrm>
            <a:off x="836699" y="1888321"/>
            <a:ext cx="7643421" cy="2862322"/>
          </a:xfrm>
          <a:prstGeom prst="rect">
            <a:avLst/>
          </a:prstGeom>
          <a:solidFill>
            <a:schemeClr val="tx2">
              <a:lumMod val="20000"/>
              <a:lumOff val="80000"/>
            </a:schemeClr>
          </a:solidFill>
          <a:ln>
            <a:solidFill>
              <a:schemeClr val="accent1"/>
            </a:solidFill>
          </a:ln>
        </p:spPr>
        <p:txBody>
          <a:bodyPr wrap="square">
            <a:spAutoFit/>
          </a:bodyPr>
          <a:lstStyle/>
          <a:p>
            <a:r>
              <a:rPr lang="en-US" sz="1200" dirty="0"/>
              <a:t>&lt;?xml version="1.0" encoding="utf-8"?&gt;</a:t>
            </a:r>
          </a:p>
          <a:p>
            <a:r>
              <a:rPr lang="en-US" sz="1200" dirty="0"/>
              <a:t>&lt;</a:t>
            </a:r>
            <a:r>
              <a:rPr lang="en-US" sz="1200" dirty="0" err="1"/>
              <a:t>androidx.constraintlayout.widget.ConstraintLayout</a:t>
            </a:r>
            <a:r>
              <a:rPr lang="en-US" sz="1200" dirty="0"/>
              <a:t> </a:t>
            </a:r>
            <a:r>
              <a:rPr lang="en-US" sz="1200" dirty="0" err="1"/>
              <a:t>xmlns:android</a:t>
            </a:r>
            <a:r>
              <a:rPr lang="en-US" sz="1200" dirty="0"/>
              <a:t>="http://</a:t>
            </a:r>
            <a:r>
              <a:rPr lang="en-US" sz="1200" dirty="0" err="1"/>
              <a:t>schemas.android.com</a:t>
            </a:r>
            <a:r>
              <a:rPr lang="en-US" sz="1200" dirty="0"/>
              <a:t>/</a:t>
            </a:r>
            <a:r>
              <a:rPr lang="en-US" sz="1200" dirty="0" err="1"/>
              <a:t>apk</a:t>
            </a:r>
            <a:r>
              <a:rPr lang="en-US" sz="1200" dirty="0"/>
              <a:t>/res/android"</a:t>
            </a:r>
          </a:p>
          <a:p>
            <a:r>
              <a:rPr lang="en-US" sz="1200" dirty="0"/>
              <a:t>    </a:t>
            </a:r>
            <a:r>
              <a:rPr lang="en-US" sz="1200" dirty="0" err="1"/>
              <a:t>xmlns:app</a:t>
            </a:r>
            <a:r>
              <a:rPr lang="en-US" sz="1200" dirty="0"/>
              <a:t>="http://</a:t>
            </a:r>
            <a:r>
              <a:rPr lang="en-US" sz="1200" dirty="0" err="1"/>
              <a:t>schemas.android.com</a:t>
            </a:r>
            <a:r>
              <a:rPr lang="en-US" sz="1200" dirty="0"/>
              <a:t>/</a:t>
            </a:r>
            <a:r>
              <a:rPr lang="en-US" sz="1200" dirty="0" err="1"/>
              <a:t>apk</a:t>
            </a:r>
            <a:r>
              <a:rPr lang="en-US" sz="1200" dirty="0"/>
              <a:t>/res-auto"</a:t>
            </a:r>
          </a:p>
          <a:p>
            <a:r>
              <a:rPr lang="en-US" sz="1200" dirty="0"/>
              <a:t>    </a:t>
            </a:r>
            <a:r>
              <a:rPr lang="en-US" sz="1200" dirty="0" err="1"/>
              <a:t>xmlns:tools</a:t>
            </a:r>
            <a:r>
              <a:rPr lang="en-US" sz="1200" dirty="0"/>
              <a:t>="http://</a:t>
            </a:r>
            <a:r>
              <a:rPr lang="en-US" sz="1200" dirty="0" err="1"/>
              <a:t>schemas.android.com</a:t>
            </a:r>
            <a:r>
              <a:rPr lang="en-US" sz="1200" dirty="0"/>
              <a:t>/tools"</a:t>
            </a:r>
          </a:p>
          <a:p>
            <a:r>
              <a:rPr lang="en-US" sz="1200" dirty="0"/>
              <a:t>    </a:t>
            </a:r>
            <a:r>
              <a:rPr lang="en-US" sz="1200" dirty="0" err="1"/>
              <a:t>android:layout_width</a:t>
            </a:r>
            <a:r>
              <a:rPr lang="en-US" sz="1200" dirty="0"/>
              <a:t>="</a:t>
            </a:r>
            <a:r>
              <a:rPr lang="en-US" sz="1200" dirty="0" err="1"/>
              <a:t>match_parent</a:t>
            </a:r>
            <a:r>
              <a:rPr lang="en-US" sz="1200" dirty="0"/>
              <a:t>"</a:t>
            </a:r>
          </a:p>
          <a:p>
            <a:r>
              <a:rPr lang="en-US" sz="1200" dirty="0"/>
              <a:t>    </a:t>
            </a:r>
            <a:r>
              <a:rPr lang="en-US" sz="1200" dirty="0" err="1"/>
              <a:t>android:layout_height</a:t>
            </a:r>
            <a:r>
              <a:rPr lang="en-US" sz="1200" dirty="0"/>
              <a:t>="</a:t>
            </a:r>
            <a:r>
              <a:rPr lang="en-US" sz="1200" dirty="0" err="1"/>
              <a:t>match_parent</a:t>
            </a:r>
            <a:r>
              <a:rPr lang="en-US" sz="1200" dirty="0"/>
              <a:t>"</a:t>
            </a:r>
          </a:p>
          <a:p>
            <a:r>
              <a:rPr lang="en-US" sz="1200" dirty="0"/>
              <a:t>    </a:t>
            </a:r>
            <a:r>
              <a:rPr lang="en-US" sz="1200" dirty="0" err="1"/>
              <a:t>tools:context</a:t>
            </a:r>
            <a:r>
              <a:rPr lang="en-US" sz="1200" dirty="0"/>
              <a:t>=".</a:t>
            </a:r>
            <a:r>
              <a:rPr lang="en-US" sz="1200" dirty="0" err="1"/>
              <a:t>MainActivity</a:t>
            </a:r>
            <a:r>
              <a:rPr lang="en-US" sz="1200" dirty="0"/>
              <a:t>"&gt;</a:t>
            </a:r>
          </a:p>
          <a:p>
            <a:endParaRPr lang="en-US" sz="1200" dirty="0"/>
          </a:p>
          <a:p>
            <a:r>
              <a:rPr lang="en-US" sz="1200" dirty="0"/>
              <a:t>    &lt;</a:t>
            </a:r>
            <a:r>
              <a:rPr lang="en-US" sz="1200" dirty="0" err="1"/>
              <a:t>androidx.recyclerview.widget.RecyclerView</a:t>
            </a:r>
            <a:endParaRPr lang="en-US" sz="1200" dirty="0"/>
          </a:p>
          <a:p>
            <a:r>
              <a:rPr lang="en-US" sz="1200" dirty="0"/>
              <a:t>        </a:t>
            </a:r>
            <a:r>
              <a:rPr lang="en-US" sz="1200" dirty="0" err="1"/>
              <a:t>android:id</a:t>
            </a:r>
            <a:r>
              <a:rPr lang="en-US" sz="1200" dirty="0"/>
              <a:t>="@+id/</a:t>
            </a:r>
            <a:r>
              <a:rPr lang="en-US" sz="1200" dirty="0" err="1"/>
              <a:t>recyclerView</a:t>
            </a:r>
            <a:r>
              <a:rPr lang="en-US" sz="1200" dirty="0"/>
              <a:t>"</a:t>
            </a:r>
          </a:p>
          <a:p>
            <a:r>
              <a:rPr lang="en-US" sz="1200" dirty="0"/>
              <a:t>        </a:t>
            </a:r>
            <a:r>
              <a:rPr lang="en-US" sz="1200" dirty="0" err="1"/>
              <a:t>android:layout_width</a:t>
            </a:r>
            <a:r>
              <a:rPr lang="en-US" sz="1200" dirty="0"/>
              <a:t>="</a:t>
            </a:r>
            <a:r>
              <a:rPr lang="en-US" sz="1200" dirty="0" err="1"/>
              <a:t>match_parent</a:t>
            </a:r>
            <a:r>
              <a:rPr lang="en-US" sz="1200" dirty="0"/>
              <a:t>"</a:t>
            </a:r>
          </a:p>
          <a:p>
            <a:r>
              <a:rPr lang="en-US" sz="1200" dirty="0"/>
              <a:t>        </a:t>
            </a:r>
            <a:r>
              <a:rPr lang="en-US" sz="1200" dirty="0" err="1"/>
              <a:t>android:layout_height</a:t>
            </a:r>
            <a:r>
              <a:rPr lang="en-US" sz="1200" dirty="0"/>
              <a:t>="</a:t>
            </a:r>
            <a:r>
              <a:rPr lang="en-US" sz="1200" dirty="0" err="1"/>
              <a:t>match_parent</a:t>
            </a:r>
            <a:r>
              <a:rPr lang="en-US" sz="1200" dirty="0"/>
              <a:t>"/&gt;</a:t>
            </a:r>
          </a:p>
          <a:p>
            <a:endParaRPr lang="en-US" sz="1200" dirty="0"/>
          </a:p>
          <a:p>
            <a:r>
              <a:rPr lang="en-US" sz="1200" dirty="0"/>
              <a:t>&lt;/</a:t>
            </a:r>
            <a:r>
              <a:rPr lang="en-US" sz="1200" dirty="0" err="1"/>
              <a:t>androidx.constraintlayout.widget.ConstraintLayout</a:t>
            </a:r>
            <a:r>
              <a:rPr lang="en-US" sz="1200" dirty="0"/>
              <a:t>&gt;</a:t>
            </a:r>
          </a:p>
        </p:txBody>
      </p:sp>
    </p:spTree>
    <p:extLst>
      <p:ext uri="{BB962C8B-B14F-4D97-AF65-F5344CB8AC3E}">
        <p14:creationId xmlns:p14="http://schemas.microsoft.com/office/powerpoint/2010/main" val="2346452599"/>
      </p:ext>
    </p:extLst>
  </p:cSld>
  <p:clrMapOvr>
    <a:masterClrMapping/>
  </p:clrMapOvr>
</p:sld>
</file>

<file path=ppt/theme/theme1.xml><?xml version="1.0" encoding="utf-8"?>
<a:theme xmlns:a="http://schemas.openxmlformats.org/drawingml/2006/main" name="Edge">
  <a:themeElements>
    <a:clrScheme name="Edge 7">
      <a:dk1>
        <a:srgbClr val="000000"/>
      </a:dk1>
      <a:lt1>
        <a:srgbClr val="FFFFFF"/>
      </a:lt1>
      <a:dk2>
        <a:srgbClr val="006633"/>
      </a:dk2>
      <a:lt2>
        <a:srgbClr val="5F5F5F"/>
      </a:lt2>
      <a:accent1>
        <a:srgbClr val="CC9900"/>
      </a:accent1>
      <a:accent2>
        <a:srgbClr val="3B812F"/>
      </a:accent2>
      <a:accent3>
        <a:srgbClr val="FFFFFF"/>
      </a:accent3>
      <a:accent4>
        <a:srgbClr val="000000"/>
      </a:accent4>
      <a:accent5>
        <a:srgbClr val="E2CAAA"/>
      </a:accent5>
      <a:accent6>
        <a:srgbClr val="35742A"/>
      </a:accent6>
      <a:hlink>
        <a:srgbClr val="996600"/>
      </a:hlink>
      <a:folHlink>
        <a:srgbClr val="AFBF39"/>
      </a:folHlink>
    </a:clrScheme>
    <a:fontScheme name="Edge">
      <a:majorFont>
        <a:latin typeface="Garamond"/>
        <a:ea typeface="ＭＳ Ｐゴシック"/>
        <a:cs typeface="Arial"/>
      </a:majorFont>
      <a:minorFont>
        <a:latin typeface="Arial"/>
        <a:ea typeface="ＭＳ Ｐゴシック"/>
        <a:cs typeface="Arial"/>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miter lim="800000"/>
          <a:headEnd type="none" w="med" len="med"/>
          <a:tailEnd type="none" w="med" len="med"/>
        </a:ln>
        <a:effectLst/>
        <a:extLst>
          <a:ext uri="{AF507438-7753-43e0-B8FC-AC1667EBCBE1}">
            <a14:hiddenEffects xmlns="" xmlns:a14="http://schemas.microsoft.com/office/drawing/2010/main">
              <a:effectLst>
                <a:outerShdw blurRad="63500" dist="35921" dir="2700000" algn="ctr" rotWithShape="0">
                  <a:schemeClr val="bg2"/>
                </a:outerShdw>
              </a:effectLst>
            </a14:hiddenEffects>
          </a:ext>
        </a:extLst>
      </a:spPr>
      <a:bodyPr vert="horz" wrap="none" lIns="91440" tIns="45720" rIns="91440" bIns="45720" numCol="1"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a:ln>
              <a:noFill/>
            </a:ln>
            <a:solidFill>
              <a:schemeClr val="tx1"/>
            </a:solidFill>
            <a:effectLst/>
            <a:latin typeface="Arial" charset="0"/>
            <a:ea typeface="ＭＳ Ｐゴシック" charset="0"/>
            <a:cs typeface="Arial"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miter lim="800000"/>
          <a:headEnd type="none" w="med" len="med"/>
          <a:tailEnd type="none" w="med" len="med"/>
        </a:ln>
        <a:effectLst/>
        <a:extLst>
          <a:ext uri="{AF507438-7753-43e0-B8FC-AC1667EBCBE1}">
            <a14:hiddenEffects xmlns="" xmlns:a14="http://schemas.microsoft.com/office/drawing/2010/main">
              <a:effectLst>
                <a:outerShdw blurRad="63500" dist="35921" dir="2700000" algn="ctr" rotWithShape="0">
                  <a:schemeClr val="bg2"/>
                </a:outerShdw>
              </a:effectLst>
            </a14:hiddenEffects>
          </a:ext>
        </a:extLst>
      </a:spPr>
      <a:bodyPr vert="horz" wrap="none" lIns="91440" tIns="45720" rIns="91440" bIns="45720" numCol="1"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a:ln>
              <a:noFill/>
            </a:ln>
            <a:solidFill>
              <a:schemeClr val="tx1"/>
            </a:solidFill>
            <a:effectLst/>
            <a:latin typeface="Arial" charset="0"/>
            <a:ea typeface="ＭＳ Ｐゴシック" charset="0"/>
            <a:cs typeface="Arial" charset="0"/>
          </a:defRPr>
        </a:defPPr>
      </a:lstStyle>
    </a:lnDef>
  </a:objectDefaults>
  <a:extraClrSchemeLst>
    <a:extraClrScheme>
      <a:clrScheme name="Edge 1">
        <a:dk1>
          <a:srgbClr val="333333"/>
        </a:dk1>
        <a:lt1>
          <a:srgbClr val="FFFFFF"/>
        </a:lt1>
        <a:dk2>
          <a:srgbClr val="820000"/>
        </a:dk2>
        <a:lt2>
          <a:srgbClr val="FFFFFF"/>
        </a:lt2>
        <a:accent1>
          <a:srgbClr val="FF9900"/>
        </a:accent1>
        <a:accent2>
          <a:srgbClr val="CC3300"/>
        </a:accent2>
        <a:accent3>
          <a:srgbClr val="C1AAAA"/>
        </a:accent3>
        <a:accent4>
          <a:srgbClr val="DADADA"/>
        </a:accent4>
        <a:accent5>
          <a:srgbClr val="FFCAAA"/>
        </a:accent5>
        <a:accent6>
          <a:srgbClr val="B92D00"/>
        </a:accent6>
        <a:hlink>
          <a:srgbClr val="808080"/>
        </a:hlink>
        <a:folHlink>
          <a:srgbClr val="666633"/>
        </a:folHlink>
      </a:clrScheme>
      <a:clrMap bg1="dk2" tx1="lt1" bg2="dk1" tx2="lt2" accent1="accent1" accent2="accent2" accent3="accent3" accent4="accent4" accent5="accent5" accent6="accent6" hlink="hlink" folHlink="folHlink"/>
    </a:extraClrScheme>
    <a:extraClrScheme>
      <a:clrScheme name="Edge 2">
        <a:dk1>
          <a:srgbClr val="333333"/>
        </a:dk1>
        <a:lt1>
          <a:srgbClr val="CCCCFF"/>
        </a:lt1>
        <a:dk2>
          <a:srgbClr val="0B0506"/>
        </a:dk2>
        <a:lt2>
          <a:srgbClr val="FFFFFF"/>
        </a:lt2>
        <a:accent1>
          <a:srgbClr val="3366CC"/>
        </a:accent1>
        <a:accent2>
          <a:srgbClr val="3333CC"/>
        </a:accent2>
        <a:accent3>
          <a:srgbClr val="AAAAAA"/>
        </a:accent3>
        <a:accent4>
          <a:srgbClr val="AEAEDA"/>
        </a:accent4>
        <a:accent5>
          <a:srgbClr val="ADB8E2"/>
        </a:accent5>
        <a:accent6>
          <a:srgbClr val="2D2DB9"/>
        </a:accent6>
        <a:hlink>
          <a:srgbClr val="808080"/>
        </a:hlink>
        <a:folHlink>
          <a:srgbClr val="666633"/>
        </a:folHlink>
      </a:clrScheme>
      <a:clrMap bg1="dk2" tx1="lt1" bg2="dk1" tx2="lt2" accent1="accent1" accent2="accent2" accent3="accent3" accent4="accent4" accent5="accent5" accent6="accent6" hlink="hlink" folHlink="folHlink"/>
    </a:extraClrScheme>
    <a:extraClrScheme>
      <a:clrScheme name="Edge 3">
        <a:dk1>
          <a:srgbClr val="333333"/>
        </a:dk1>
        <a:lt1>
          <a:srgbClr val="FFFFFF"/>
        </a:lt1>
        <a:dk2>
          <a:srgbClr val="221013"/>
        </a:dk2>
        <a:lt2>
          <a:srgbClr val="FFFFFF"/>
        </a:lt2>
        <a:accent1>
          <a:srgbClr val="CC3300"/>
        </a:accent1>
        <a:accent2>
          <a:srgbClr val="CC9900"/>
        </a:accent2>
        <a:accent3>
          <a:srgbClr val="ABAAAA"/>
        </a:accent3>
        <a:accent4>
          <a:srgbClr val="DADADA"/>
        </a:accent4>
        <a:accent5>
          <a:srgbClr val="E2ADAA"/>
        </a:accent5>
        <a:accent6>
          <a:srgbClr val="B98A00"/>
        </a:accent6>
        <a:hlink>
          <a:srgbClr val="808080"/>
        </a:hlink>
        <a:folHlink>
          <a:srgbClr val="666633"/>
        </a:folHlink>
      </a:clrScheme>
      <a:clrMap bg1="dk2" tx1="lt1" bg2="dk1" tx2="lt2" accent1="accent1" accent2="accent2" accent3="accent3" accent4="accent4" accent5="accent5" accent6="accent6" hlink="hlink" folHlink="folHlink"/>
    </a:extraClrScheme>
    <a:extraClrScheme>
      <a:clrScheme name="Edge 4">
        <a:dk1>
          <a:srgbClr val="11054B"/>
        </a:dk1>
        <a:lt1>
          <a:srgbClr val="FFFFFF"/>
        </a:lt1>
        <a:dk2>
          <a:srgbClr val="0000CC"/>
        </a:dk2>
        <a:lt2>
          <a:srgbClr val="FFFFFF"/>
        </a:lt2>
        <a:accent1>
          <a:srgbClr val="FF6600"/>
        </a:accent1>
        <a:accent2>
          <a:srgbClr val="FF3300"/>
        </a:accent2>
        <a:accent3>
          <a:srgbClr val="AAAAE2"/>
        </a:accent3>
        <a:accent4>
          <a:srgbClr val="DADADA"/>
        </a:accent4>
        <a:accent5>
          <a:srgbClr val="FFB8AA"/>
        </a:accent5>
        <a:accent6>
          <a:srgbClr val="E72D00"/>
        </a:accent6>
        <a:hlink>
          <a:srgbClr val="CC9900"/>
        </a:hlink>
        <a:folHlink>
          <a:srgbClr val="B2B2B2"/>
        </a:folHlink>
      </a:clrScheme>
      <a:clrMap bg1="dk2" tx1="lt1" bg2="dk1" tx2="lt2" accent1="accent1" accent2="accent2" accent3="accent3" accent4="accent4" accent5="accent5" accent6="accent6" hlink="hlink" folHlink="folHlink"/>
    </a:extraClrScheme>
    <a:extraClrScheme>
      <a:clrScheme name="Edge 5">
        <a:dk1>
          <a:srgbClr val="9B8D65"/>
        </a:dk1>
        <a:lt1>
          <a:srgbClr val="F8F8F8"/>
        </a:lt1>
        <a:dk2>
          <a:srgbClr val="002600"/>
        </a:dk2>
        <a:lt2>
          <a:srgbClr val="FAFACC"/>
        </a:lt2>
        <a:accent1>
          <a:srgbClr val="CC9933"/>
        </a:accent1>
        <a:accent2>
          <a:srgbClr val="8F9967"/>
        </a:accent2>
        <a:accent3>
          <a:srgbClr val="AAACAA"/>
        </a:accent3>
        <a:accent4>
          <a:srgbClr val="D4D4D4"/>
        </a:accent4>
        <a:accent5>
          <a:srgbClr val="E2CAAD"/>
        </a:accent5>
        <a:accent6>
          <a:srgbClr val="818A5D"/>
        </a:accent6>
        <a:hlink>
          <a:srgbClr val="336600"/>
        </a:hlink>
        <a:folHlink>
          <a:srgbClr val="808000"/>
        </a:folHlink>
      </a:clrScheme>
      <a:clrMap bg1="dk2" tx1="lt1" bg2="dk1" tx2="lt2" accent1="accent1" accent2="accent2" accent3="accent3" accent4="accent4" accent5="accent5" accent6="accent6" hlink="hlink" folHlink="folHlink"/>
    </a:extraClrScheme>
    <a:extraClrScheme>
      <a:clrScheme name="Edge 6">
        <a:dk1>
          <a:srgbClr val="333333"/>
        </a:dk1>
        <a:lt1>
          <a:srgbClr val="FFFFFF"/>
        </a:lt1>
        <a:dk2>
          <a:srgbClr val="006699"/>
        </a:dk2>
        <a:lt2>
          <a:srgbClr val="FFFFFF"/>
        </a:lt2>
        <a:accent1>
          <a:srgbClr val="CC9900"/>
        </a:accent1>
        <a:accent2>
          <a:srgbClr val="FF9900"/>
        </a:accent2>
        <a:accent3>
          <a:srgbClr val="AAB8CA"/>
        </a:accent3>
        <a:accent4>
          <a:srgbClr val="DADADA"/>
        </a:accent4>
        <a:accent5>
          <a:srgbClr val="E2CAAA"/>
        </a:accent5>
        <a:accent6>
          <a:srgbClr val="E78A00"/>
        </a:accent6>
        <a:hlink>
          <a:srgbClr val="FFCC00"/>
        </a:hlink>
        <a:folHlink>
          <a:srgbClr val="706F37"/>
        </a:folHlink>
      </a:clrScheme>
      <a:clrMap bg1="dk2" tx1="lt1" bg2="dk1" tx2="lt2" accent1="accent1" accent2="accent2" accent3="accent3" accent4="accent4" accent5="accent5" accent6="accent6" hlink="hlink" folHlink="folHlink"/>
    </a:extraClrScheme>
    <a:extraClrScheme>
      <a:clrScheme name="Edge 7">
        <a:dk1>
          <a:srgbClr val="000000"/>
        </a:dk1>
        <a:lt1>
          <a:srgbClr val="FFFFFF"/>
        </a:lt1>
        <a:dk2>
          <a:srgbClr val="006633"/>
        </a:dk2>
        <a:lt2>
          <a:srgbClr val="5F5F5F"/>
        </a:lt2>
        <a:accent1>
          <a:srgbClr val="CC9900"/>
        </a:accent1>
        <a:accent2>
          <a:srgbClr val="3B812F"/>
        </a:accent2>
        <a:accent3>
          <a:srgbClr val="FFFFFF"/>
        </a:accent3>
        <a:accent4>
          <a:srgbClr val="000000"/>
        </a:accent4>
        <a:accent5>
          <a:srgbClr val="E2CAAA"/>
        </a:accent5>
        <a:accent6>
          <a:srgbClr val="35742A"/>
        </a:accent6>
        <a:hlink>
          <a:srgbClr val="996600"/>
        </a:hlink>
        <a:folHlink>
          <a:srgbClr val="AFBF39"/>
        </a:folHlink>
      </a:clrScheme>
      <a:clrMap bg1="lt1" tx1="dk1" bg2="lt2" tx2="dk2" accent1="accent1" accent2="accent2" accent3="accent3" accent4="accent4" accent5="accent5" accent6="accent6" hlink="hlink" folHlink="folHlink"/>
    </a:extraClrScheme>
    <a:extraClrScheme>
      <a:clrScheme name="Edge 8">
        <a:dk1>
          <a:srgbClr val="000000"/>
        </a:dk1>
        <a:lt1>
          <a:srgbClr val="FFFFFF"/>
        </a:lt1>
        <a:dk2>
          <a:srgbClr val="CC0000"/>
        </a:dk2>
        <a:lt2>
          <a:srgbClr val="666699"/>
        </a:lt2>
        <a:accent1>
          <a:srgbClr val="808080"/>
        </a:accent1>
        <a:accent2>
          <a:srgbClr val="999933"/>
        </a:accent2>
        <a:accent3>
          <a:srgbClr val="FFFFFF"/>
        </a:accent3>
        <a:accent4>
          <a:srgbClr val="000000"/>
        </a:accent4>
        <a:accent5>
          <a:srgbClr val="C0C0C0"/>
        </a:accent5>
        <a:accent6>
          <a:srgbClr val="8A8A2D"/>
        </a:accent6>
        <a:hlink>
          <a:srgbClr val="4C6D80"/>
        </a:hlink>
        <a:folHlink>
          <a:srgbClr val="B2B2B2"/>
        </a:folHlink>
      </a:clrScheme>
      <a:clrMap bg1="lt1" tx1="dk1" bg2="lt2" tx2="dk2" accent1="accent1" accent2="accent2" accent3="accent3" accent4="accent4" accent5="accent5" accent6="accent6" hlink="hlink" folHlink="folHlink"/>
    </a:extraClrScheme>
    <a:extraClrScheme>
      <a:clrScheme name="Edge 9">
        <a:dk1>
          <a:srgbClr val="000000"/>
        </a:dk1>
        <a:lt1>
          <a:srgbClr val="FFFFFF"/>
        </a:lt1>
        <a:dk2>
          <a:srgbClr val="003399"/>
        </a:dk2>
        <a:lt2>
          <a:srgbClr val="666699"/>
        </a:lt2>
        <a:accent1>
          <a:srgbClr val="009999"/>
        </a:accent1>
        <a:accent2>
          <a:srgbClr val="4C6D4E"/>
        </a:accent2>
        <a:accent3>
          <a:srgbClr val="FFFFFF"/>
        </a:accent3>
        <a:accent4>
          <a:srgbClr val="000000"/>
        </a:accent4>
        <a:accent5>
          <a:srgbClr val="AACACA"/>
        </a:accent5>
        <a:accent6>
          <a:srgbClr val="446246"/>
        </a:accent6>
        <a:hlink>
          <a:srgbClr val="4C6D80"/>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52691911</TotalTime>
  <Words>3001</Words>
  <Application>Microsoft Macintosh PowerPoint</Application>
  <PresentationFormat>On-screen Show (4:3)</PresentationFormat>
  <Paragraphs>210</Paragraphs>
  <Slides>23</Slides>
  <Notes>2</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23</vt:i4>
      </vt:variant>
    </vt:vector>
  </HeadingPairs>
  <TitlesOfParts>
    <vt:vector size="32" baseType="lpstr">
      <vt:lpstr>-apple-system</vt:lpstr>
      <vt:lpstr>Arial Unicode MS</vt:lpstr>
      <vt:lpstr>Arial</vt:lpstr>
      <vt:lpstr>Consolas</vt:lpstr>
      <vt:lpstr>Garamond</vt:lpstr>
      <vt:lpstr>Tahoma</vt:lpstr>
      <vt:lpstr>Times New Roman</vt:lpstr>
      <vt:lpstr>Wingdings</vt:lpstr>
      <vt:lpstr>Edge</vt:lpstr>
      <vt:lpstr>CIS 470 Mobile App Development</vt:lpstr>
      <vt:lpstr>Outline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Cleveland State University</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Lecture notes for EEC685/785</dc:title>
  <dc:creator>Wenbing Zhao</dc:creator>
  <cp:lastModifiedBy>Wenbing Zhao</cp:lastModifiedBy>
  <cp:revision>2563</cp:revision>
  <dcterms:created xsi:type="dcterms:W3CDTF">2001-11-05T19:15:31Z</dcterms:created>
  <dcterms:modified xsi:type="dcterms:W3CDTF">2021-03-31T02:01:56Z</dcterms:modified>
</cp:coreProperties>
</file>